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/>
    <p:restoredTop sz="94629"/>
  </p:normalViewPr>
  <p:slideViewPr>
    <p:cSldViewPr snapToGrid="0" snapToObjects="1">
      <p:cViewPr varScale="1">
        <p:scale>
          <a:sx n="79" d="100"/>
          <a:sy n="79" d="100"/>
        </p:scale>
        <p:origin x="2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AB7C-AAD3-1843-9F82-C3A1CBF8513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4D46-A503-034D-A7EB-E3D15A21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AB7C-AAD3-1843-9F82-C3A1CBF8513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4D46-A503-034D-A7EB-E3D15A21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AB7C-AAD3-1843-9F82-C3A1CBF8513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4D46-A503-034D-A7EB-E3D15A21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AB7C-AAD3-1843-9F82-C3A1CBF8513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4D46-A503-034D-A7EB-E3D15A21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AB7C-AAD3-1843-9F82-C3A1CBF8513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4D46-A503-034D-A7EB-E3D15A21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AB7C-AAD3-1843-9F82-C3A1CBF8513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4D46-A503-034D-A7EB-E3D15A21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AB7C-AAD3-1843-9F82-C3A1CBF8513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4D46-A503-034D-A7EB-E3D15A21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6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AB7C-AAD3-1843-9F82-C3A1CBF8513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4D46-A503-034D-A7EB-E3D15A21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0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AB7C-AAD3-1843-9F82-C3A1CBF8513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4D46-A503-034D-A7EB-E3D15A21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AB7C-AAD3-1843-9F82-C3A1CBF8513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4D46-A503-034D-A7EB-E3D15A21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0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AB7C-AAD3-1843-9F82-C3A1CBF8513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4D46-A503-034D-A7EB-E3D15A21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5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AB7C-AAD3-1843-9F82-C3A1CBF8513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4D46-A503-034D-A7EB-E3D15A21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804267"/>
            <a:ext cx="5192484" cy="52699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21">
            <a:extLst>
              <a:ext uri="{FF2B5EF4-FFF2-40B4-BE49-F238E27FC236}">
                <a16:creationId xmlns:a16="http://schemas.microsoft.com/office/drawing/2014/main" xmlns="" id="{60B63ACE-96F4-4A88-B61E-D1429C31BE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8" r="22238"/>
          <a:stretch>
            <a:fillRect/>
          </a:stretch>
        </p:blipFill>
        <p:spPr>
          <a:xfrm>
            <a:off x="6759891" y="624898"/>
            <a:ext cx="2318796" cy="1728191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A1B445CE-6184-4DD7-ADEC-06CD2E0EF8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7" r="22207"/>
          <a:stretch>
            <a:fillRect/>
          </a:stretch>
        </p:blipFill>
        <p:spPr>
          <a:xfrm>
            <a:off x="9127663" y="624898"/>
            <a:ext cx="2378529" cy="35367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Picture Placeholder 27">
            <a:extLst>
              <a:ext uri="{FF2B5EF4-FFF2-40B4-BE49-F238E27FC236}">
                <a16:creationId xmlns:a16="http://schemas.microsoft.com/office/drawing/2014/main" xmlns="" id="{E2F66BC2-55CA-401C-B0E5-299B7910FF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2" r="22212"/>
          <a:stretch>
            <a:fillRect/>
          </a:stretch>
        </p:blipFill>
        <p:spPr>
          <a:xfrm>
            <a:off x="6759890" y="2433498"/>
            <a:ext cx="2318795" cy="1728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8066C5-CD2A-4116-863F-B4107DC12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90" y="4242098"/>
            <a:ext cx="4746302" cy="24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 Light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2018-11-26T17:21:30Z</dcterms:created>
  <dcterms:modified xsi:type="dcterms:W3CDTF">2018-11-26T17:29:05Z</dcterms:modified>
</cp:coreProperties>
</file>