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/>
    <p:restoredTop sz="94629"/>
  </p:normalViewPr>
  <p:slideViewPr>
    <p:cSldViewPr snapToGrid="0" snapToObjects="1">
      <p:cViewPr varScale="1">
        <p:scale>
          <a:sx n="79" d="100"/>
          <a:sy n="79" d="100"/>
        </p:scale>
        <p:origin x="20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92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63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7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87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46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0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4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0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58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7AB7C-AAD3-1843-9F82-C3A1CBF8513E}" type="datetimeFigureOut">
              <a:rPr lang="en-US" smtClean="0"/>
              <a:t>11/26/18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94D46-A503-034D-A7EB-E3D15A2181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2" y="804267"/>
            <a:ext cx="5192484" cy="526996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dk1">
                    <a:lumMod val="0"/>
                    <a:lumOff val="0"/>
                  </a:schemeClr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Placeholder 21">
            <a:extLst>
              <a:ext uri="{FF2B5EF4-FFF2-40B4-BE49-F238E27FC236}">
                <a16:creationId xmlns:a16="http://schemas.microsoft.com/office/drawing/2014/main" xmlns="" id="{60B63ACE-96F4-4A88-B61E-D1429C31BE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8" r="22238"/>
          <a:stretch>
            <a:fillRect/>
          </a:stretch>
        </p:blipFill>
        <p:spPr>
          <a:xfrm>
            <a:off x="6759891" y="624898"/>
            <a:ext cx="2318796" cy="1728191"/>
          </a:xfrm>
          <a:prstGeom prst="rect">
            <a:avLst/>
          </a:prstGeom>
        </p:spPr>
      </p:pic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xmlns="" id="{A1B445CE-6184-4DD7-ADEC-06CD2E0EF8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7" r="22207"/>
          <a:stretch>
            <a:fillRect/>
          </a:stretch>
        </p:blipFill>
        <p:spPr>
          <a:xfrm>
            <a:off x="9127663" y="624898"/>
            <a:ext cx="2378529" cy="353679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7" name="Picture Placeholder 27">
            <a:extLst>
              <a:ext uri="{FF2B5EF4-FFF2-40B4-BE49-F238E27FC236}">
                <a16:creationId xmlns:a16="http://schemas.microsoft.com/office/drawing/2014/main" xmlns="" id="{E2F66BC2-55CA-401C-B0E5-299B7910FF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2" r="22212"/>
          <a:stretch>
            <a:fillRect/>
          </a:stretch>
        </p:blipFill>
        <p:spPr>
          <a:xfrm>
            <a:off x="6759890" y="2433498"/>
            <a:ext cx="2318795" cy="1728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08066C5-CD2A-4116-863F-B4107DC125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890" y="4242098"/>
            <a:ext cx="4746302" cy="245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4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 Light</vt:lpstr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2018-11-26T17:21:30Z</dcterms:created>
  <dcterms:modified xsi:type="dcterms:W3CDTF">2018-11-26T17:29:05Z</dcterms:modified>
</cp:coreProperties>
</file>