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19"/>
  </p:notesMasterIdLst>
  <p:handoutMasterIdLst>
    <p:handoutMasterId r:id="rId20"/>
  </p:handoutMasterIdLst>
  <p:sldIdLst>
    <p:sldId id="310" r:id="rId3"/>
    <p:sldId id="403" r:id="rId4"/>
    <p:sldId id="1047" r:id="rId5"/>
    <p:sldId id="1017" r:id="rId6"/>
    <p:sldId id="1121" r:id="rId7"/>
    <p:sldId id="1085" r:id="rId8"/>
    <p:sldId id="1015" r:id="rId9"/>
    <p:sldId id="1117" r:id="rId10"/>
    <p:sldId id="1072" r:id="rId11"/>
    <p:sldId id="1089" r:id="rId12"/>
    <p:sldId id="1090" r:id="rId13"/>
    <p:sldId id="1092" r:id="rId14"/>
    <p:sldId id="1061" r:id="rId15"/>
    <p:sldId id="1040" r:id="rId16"/>
    <p:sldId id="1029" r:id="rId17"/>
    <p:sldId id="311" r:id="rId18"/>
  </p:sldIdLst>
  <p:sldSz cx="9144000" cy="6858000" type="screen4x3"/>
  <p:notesSz cx="6858000" cy="97155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1686"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2" d="100"/>
          <a:sy n="82" d="100"/>
        </p:scale>
        <p:origin x="395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57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85775"/>
          </a:xfrm>
          <a:prstGeom prst="rect">
            <a:avLst/>
          </a:prstGeom>
        </p:spPr>
        <p:txBody>
          <a:bodyPr vert="horz" lIns="91440" tIns="45720" rIns="91440" bIns="45720" rtlCol="0"/>
          <a:lstStyle>
            <a:lvl1pPr algn="r">
              <a:defRPr sz="1200"/>
            </a:lvl1pPr>
          </a:lstStyle>
          <a:p>
            <a:fld id="{A4CBD7A9-F89C-48B5-9401-1177ACFD2F3F}" type="datetimeFigureOut">
              <a:rPr lang="en-GB" smtClean="0"/>
              <a:t>05/08/2019</a:t>
            </a:fld>
            <a:endParaRPr lang="en-GB"/>
          </a:p>
        </p:txBody>
      </p:sp>
      <p:sp>
        <p:nvSpPr>
          <p:cNvPr id="4" name="Footer Placeholder 3"/>
          <p:cNvSpPr>
            <a:spLocks noGrp="1"/>
          </p:cNvSpPr>
          <p:nvPr>
            <p:ph type="ftr" sz="quarter" idx="2"/>
          </p:nvPr>
        </p:nvSpPr>
        <p:spPr>
          <a:xfrm>
            <a:off x="0" y="9228039"/>
            <a:ext cx="2971800" cy="4857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228039"/>
            <a:ext cx="2971800" cy="485775"/>
          </a:xfrm>
          <a:prstGeom prst="rect">
            <a:avLst/>
          </a:prstGeom>
        </p:spPr>
        <p:txBody>
          <a:bodyPr vert="horz" lIns="91440" tIns="45720" rIns="91440" bIns="45720" rtlCol="0" anchor="b"/>
          <a:lstStyle>
            <a:lvl1pPr algn="r">
              <a:defRPr sz="1200"/>
            </a:lvl1pPr>
          </a:lstStyle>
          <a:p>
            <a:fld id="{AE3771B8-4266-4F3B-942E-4CE50AE6AAB3}" type="slidenum">
              <a:rPr lang="en-GB" smtClean="0"/>
              <a:t>‹#›</a:t>
            </a:fld>
            <a:endParaRPr lang="en-GB"/>
          </a:p>
        </p:txBody>
      </p:sp>
    </p:spTree>
    <p:extLst>
      <p:ext uri="{BB962C8B-B14F-4D97-AF65-F5344CB8AC3E}">
        <p14:creationId xmlns:p14="http://schemas.microsoft.com/office/powerpoint/2010/main" val="479755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46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87462"/>
          </a:xfrm>
          <a:prstGeom prst="rect">
            <a:avLst/>
          </a:prstGeom>
        </p:spPr>
        <p:txBody>
          <a:bodyPr vert="horz" lIns="91440" tIns="45720" rIns="91440" bIns="45720" rtlCol="0"/>
          <a:lstStyle>
            <a:lvl1pPr algn="r">
              <a:defRPr sz="1200"/>
            </a:lvl1pPr>
          </a:lstStyle>
          <a:p>
            <a:fld id="{2AFB6CBB-B16A-442B-956B-B35CBED01394}" type="datetimeFigureOut">
              <a:rPr lang="en-GB" smtClean="0"/>
              <a:t>05/08/2019</a:t>
            </a:fld>
            <a:endParaRPr lang="en-GB"/>
          </a:p>
        </p:txBody>
      </p:sp>
      <p:sp>
        <p:nvSpPr>
          <p:cNvPr id="4" name="Slide Image Placeholder 3"/>
          <p:cNvSpPr>
            <a:spLocks noGrp="1" noRot="1" noChangeAspect="1"/>
          </p:cNvSpPr>
          <p:nvPr>
            <p:ph type="sldImg" idx="2"/>
          </p:nvPr>
        </p:nvSpPr>
        <p:spPr>
          <a:xfrm>
            <a:off x="1243013" y="1214438"/>
            <a:ext cx="4371975" cy="32797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675584"/>
            <a:ext cx="5486400" cy="382547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28039"/>
            <a:ext cx="2971800" cy="48746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228039"/>
            <a:ext cx="2971800" cy="487461"/>
          </a:xfrm>
          <a:prstGeom prst="rect">
            <a:avLst/>
          </a:prstGeom>
        </p:spPr>
        <p:txBody>
          <a:bodyPr vert="horz" lIns="91440" tIns="45720" rIns="91440" bIns="45720" rtlCol="0" anchor="b"/>
          <a:lstStyle>
            <a:lvl1pPr algn="r">
              <a:defRPr sz="1200"/>
            </a:lvl1pPr>
          </a:lstStyle>
          <a:p>
            <a:fld id="{516E7F8E-3577-4951-A36F-99A82DAE9B34}" type="slidenum">
              <a:rPr lang="en-GB" smtClean="0"/>
              <a:t>‹#›</a:t>
            </a:fld>
            <a:endParaRPr lang="en-GB"/>
          </a:p>
        </p:txBody>
      </p:sp>
    </p:spTree>
    <p:extLst>
      <p:ext uri="{BB962C8B-B14F-4D97-AF65-F5344CB8AC3E}">
        <p14:creationId xmlns:p14="http://schemas.microsoft.com/office/powerpoint/2010/main" val="3727706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Beijing. 50% reduction in bad air quality days. </a:t>
            </a:r>
            <a:br>
              <a:rPr lang="en-GB" dirty="0"/>
            </a:br>
            <a:r>
              <a:rPr lang="en-GB" dirty="0"/>
              <a:t>Closing factories using coal and installing gas for domestic users - doubling the price of gas !</a:t>
            </a:r>
            <a:br>
              <a:rPr lang="en-GB" dirty="0"/>
            </a:br>
            <a:br>
              <a:rPr lang="en-GB" dirty="0"/>
            </a:br>
            <a:r>
              <a:rPr lang="en-GB" dirty="0"/>
              <a:t>Helped by atmospheric conditions </a:t>
            </a:r>
          </a:p>
          <a:p>
            <a:r>
              <a:rPr lang="en-GB" dirty="0"/>
              <a:t> </a:t>
            </a:r>
          </a:p>
          <a:p>
            <a:endParaRPr lang="en-GB" dirty="0"/>
          </a:p>
        </p:txBody>
      </p:sp>
      <p:sp>
        <p:nvSpPr>
          <p:cNvPr id="4" name="Slide Number Placeholder 3"/>
          <p:cNvSpPr>
            <a:spLocks noGrp="1"/>
          </p:cNvSpPr>
          <p:nvPr>
            <p:ph type="sldNum" sz="quarter" idx="10"/>
          </p:nvPr>
        </p:nvSpPr>
        <p:spPr/>
        <p:txBody>
          <a:bodyPr/>
          <a:lstStyle/>
          <a:p>
            <a:fld id="{516E7F8E-3577-4951-A36F-99A82DAE9B34}" type="slidenum">
              <a:rPr lang="en-GB" smtClean="0"/>
              <a:t>7</a:t>
            </a:fld>
            <a:endParaRPr lang="en-GB"/>
          </a:p>
        </p:txBody>
      </p:sp>
    </p:spTree>
    <p:extLst>
      <p:ext uri="{BB962C8B-B14F-4D97-AF65-F5344CB8AC3E}">
        <p14:creationId xmlns:p14="http://schemas.microsoft.com/office/powerpoint/2010/main" val="317590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6EF07DA4-1CD0-4403-8E32-123E2C642FFD}"/>
              </a:ext>
            </a:extLst>
          </p:cNvPr>
          <p:cNvSpPr>
            <a:spLocks noGrp="1" noRot="1" noChangeAspect="1" noChangeArrowheads="1" noTextEdit="1"/>
          </p:cNvSpPr>
          <p:nvPr>
            <p:ph type="sldImg"/>
          </p:nvPr>
        </p:nvSpPr>
        <p:spPr>
          <a:xfrm>
            <a:off x="873125" y="738188"/>
            <a:ext cx="4914900" cy="3686175"/>
          </a:xfrm>
          <a:ln/>
        </p:spPr>
      </p:sp>
      <p:sp>
        <p:nvSpPr>
          <p:cNvPr id="4" name="Slide Number Placeholder 3">
            <a:extLst>
              <a:ext uri="{FF2B5EF4-FFF2-40B4-BE49-F238E27FC236}">
                <a16:creationId xmlns:a16="http://schemas.microsoft.com/office/drawing/2014/main" id="{398614B6-1D31-43AC-99D0-93D15344E213}"/>
              </a:ext>
            </a:extLst>
          </p:cNvPr>
          <p:cNvSpPr>
            <a:spLocks noGrp="1"/>
          </p:cNvSpPr>
          <p:nvPr>
            <p:ph type="sldNum" sz="quarter" idx="5"/>
          </p:nvPr>
        </p:nvSpPr>
        <p:spPr/>
        <p:txBody>
          <a:bodyPr/>
          <a:lstStyle/>
          <a:p>
            <a:pPr defTabSz="457200" fontAlgn="auto">
              <a:spcBef>
                <a:spcPts val="0"/>
              </a:spcBef>
              <a:spcAft>
                <a:spcPts val="0"/>
              </a:spcAft>
              <a:defRPr/>
            </a:pPr>
            <a:fld id="{8698E297-0817-489F-BAC2-D31EBDD4E99A}" type="slidenum">
              <a:rPr lang="en-GB">
                <a:solidFill>
                  <a:prstClr val="black"/>
                </a:solidFill>
                <a:latin typeface="Calibri" panose="020F0502020204030204"/>
                <a:cs typeface="+mn-cs"/>
              </a:rPr>
              <a:pPr defTabSz="457200" fontAlgn="auto">
                <a:spcBef>
                  <a:spcPts val="0"/>
                </a:spcBef>
                <a:spcAft>
                  <a:spcPts val="0"/>
                </a:spcAft>
                <a:defRPr/>
              </a:pPr>
              <a:t>10</a:t>
            </a:fld>
            <a:endParaRPr lang="en-GB">
              <a:solidFill>
                <a:prstClr val="black"/>
              </a:solidFill>
              <a:latin typeface="Calibri" panose="020F0502020204030204"/>
              <a:cs typeface="+mn-cs"/>
            </a:endParaRPr>
          </a:p>
        </p:txBody>
      </p:sp>
      <p:sp>
        <p:nvSpPr>
          <p:cNvPr id="48132" name="ZoneTexte 3">
            <a:extLst>
              <a:ext uri="{FF2B5EF4-FFF2-40B4-BE49-F238E27FC236}">
                <a16:creationId xmlns:a16="http://schemas.microsoft.com/office/drawing/2014/main" id="{CCD9C195-EDEE-4336-86F9-EDC26FF64901}"/>
              </a:ext>
            </a:extLst>
          </p:cNvPr>
          <p:cNvSpPr>
            <a:spLocks noGrp="1" noChangeArrowheads="1"/>
          </p:cNvSpPr>
          <p:nvPr>
            <p:ph type="body" idx="1"/>
          </p:nvPr>
        </p:nvSpPr>
        <p:spPr>
          <a:xfrm>
            <a:off x="685800" y="4400550"/>
            <a:ext cx="5486400" cy="2678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en-US" altLang="en-US" sz="800">
                <a:latin typeface="Verdana" panose="020B0604030504040204" pitchFamily="34" charset="0"/>
                <a:ea typeface="Verdana" panose="020B0604030504040204" pitchFamily="34" charset="0"/>
                <a:cs typeface="Verdana" panose="020B0604030504040204" pitchFamily="34" charset="0"/>
              </a:rPr>
              <a:t>The </a:t>
            </a:r>
            <a:r>
              <a:rPr lang="en-US" altLang="en-US" sz="800" b="1">
                <a:latin typeface="Verdana" panose="020B0604030504040204" pitchFamily="34" charset="0"/>
                <a:ea typeface="Verdana" panose="020B0604030504040204" pitchFamily="34" charset="0"/>
                <a:cs typeface="Verdana" panose="020B0604030504040204" pitchFamily="34" charset="0"/>
              </a:rPr>
              <a:t>Stockholm freight plan</a:t>
            </a:r>
            <a:r>
              <a:rPr lang="en-US" altLang="en-US" sz="800">
                <a:latin typeface="Verdana" panose="020B0604030504040204" pitchFamily="34" charset="0"/>
                <a:ea typeface="Verdana" panose="020B0604030504040204" pitchFamily="34" charset="0"/>
                <a:cs typeface="Verdana" panose="020B0604030504040204" pitchFamily="34" charset="0"/>
              </a:rPr>
              <a:t> (2014) has clear linkages with the higher-level land use and transport planning. Stockholm first developed a city vision, then a city land use plan and subsequently an urban mobility plan. </a:t>
            </a:r>
            <a:endParaRPr lang="en-GB" altLang="en-US" sz="800">
              <a:latin typeface="Verdana" panose="020B0604030504040204" pitchFamily="34" charset="0"/>
              <a:ea typeface="Verdana" panose="020B0604030504040204" pitchFamily="34" charset="0"/>
              <a:cs typeface="Verdana" panose="020B0604030504040204" pitchFamily="34" charset="0"/>
            </a:endParaRPr>
          </a:p>
          <a:p>
            <a:pPr marL="342900" indent="-342900"/>
            <a:r>
              <a:rPr lang="en-US" altLang="en-US" sz="800">
                <a:latin typeface="Verdana" panose="020B0604030504040204" pitchFamily="34" charset="0"/>
                <a:ea typeface="Verdana" panose="020B0604030504040204" pitchFamily="34" charset="0"/>
                <a:cs typeface="Verdana" panose="020B0604030504040204" pitchFamily="34" charset="0"/>
              </a:rPr>
              <a:t>                    </a:t>
            </a:r>
            <a:endParaRPr lang="en-GB" altLang="en-US" sz="800">
              <a:latin typeface="Verdana" panose="020B0604030504040204" pitchFamily="34" charset="0"/>
              <a:ea typeface="Verdana" panose="020B0604030504040204" pitchFamily="34" charset="0"/>
              <a:cs typeface="Verdana" panose="020B0604030504040204" pitchFamily="34" charset="0"/>
            </a:endParaRPr>
          </a:p>
          <a:p>
            <a:pPr marL="342900" indent="-342900"/>
            <a:r>
              <a:rPr lang="en-US" altLang="en-US" sz="800" u="sng">
                <a:latin typeface="Verdana" panose="020B0604030504040204" pitchFamily="34" charset="0"/>
                <a:ea typeface="Verdana" panose="020B0604030504040204" pitchFamily="34" charset="0"/>
                <a:cs typeface="Verdana" panose="020B0604030504040204" pitchFamily="34" charset="0"/>
              </a:rPr>
              <a:t>Vision 2030 and the Stockholm City Plan</a:t>
            </a:r>
            <a:endParaRPr lang="en-GB" altLang="en-US" sz="800">
              <a:latin typeface="Verdana" panose="020B0604030504040204" pitchFamily="34" charset="0"/>
              <a:ea typeface="Verdana" panose="020B0604030504040204" pitchFamily="34" charset="0"/>
              <a:cs typeface="Verdana" panose="020B0604030504040204" pitchFamily="34" charset="0"/>
            </a:endParaRPr>
          </a:p>
          <a:p>
            <a:pPr marL="342900" indent="-342900"/>
            <a:r>
              <a:rPr lang="en-US" altLang="en-US" sz="800">
                <a:latin typeface="Verdana" panose="020B0604030504040204" pitchFamily="34" charset="0"/>
                <a:ea typeface="Verdana" panose="020B0604030504040204" pitchFamily="34" charset="0"/>
                <a:cs typeface="Verdana" panose="020B0604030504040204" pitchFamily="34" charset="0"/>
              </a:rPr>
              <a:t>Vision 2030 describes the Stockholm of the future – what it will be like to visit, inhabit and work in the city. The Stockholm City Plan supports this vision, and describes how the city will grow and develop. </a:t>
            </a:r>
            <a:endParaRPr lang="en-GB" altLang="en-US" sz="800">
              <a:latin typeface="Verdana" panose="020B0604030504040204" pitchFamily="34" charset="0"/>
              <a:ea typeface="Verdana" panose="020B0604030504040204" pitchFamily="34" charset="0"/>
              <a:cs typeface="Verdana" panose="020B0604030504040204" pitchFamily="34" charset="0"/>
            </a:endParaRPr>
          </a:p>
          <a:p>
            <a:pPr marL="342900" indent="-342900"/>
            <a:r>
              <a:rPr lang="en-US" altLang="en-US" sz="800" u="sng">
                <a:latin typeface="Verdana" panose="020B0604030504040204" pitchFamily="34" charset="0"/>
                <a:ea typeface="Verdana" panose="020B0604030504040204" pitchFamily="34" charset="0"/>
                <a:cs typeface="Verdana" panose="020B0604030504040204" pitchFamily="34" charset="0"/>
              </a:rPr>
              <a:t>The Urban Mobility Strategy</a:t>
            </a:r>
            <a:endParaRPr lang="en-GB" altLang="en-US" sz="800">
              <a:latin typeface="Verdana" panose="020B0604030504040204" pitchFamily="34" charset="0"/>
              <a:ea typeface="Verdana" panose="020B0604030504040204" pitchFamily="34" charset="0"/>
              <a:cs typeface="Verdana" panose="020B0604030504040204" pitchFamily="34" charset="0"/>
            </a:endParaRPr>
          </a:p>
          <a:p>
            <a:pPr marL="342900" indent="-342900"/>
            <a:r>
              <a:rPr lang="en-US" altLang="en-US" sz="800">
                <a:latin typeface="Verdana" panose="020B0604030504040204" pitchFamily="34" charset="0"/>
                <a:ea typeface="Verdana" panose="020B0604030504040204" pitchFamily="34" charset="0"/>
                <a:cs typeface="Verdana" panose="020B0604030504040204" pitchFamily="34" charset="0"/>
              </a:rPr>
              <a:t>The City of Stockholm’s transport plan, the Urban Mobility Strategy, governs the planning of the city’s streets and highways. The strategy contains the policies and proposals to ensure the transport system adapts to meet the vision. </a:t>
            </a:r>
            <a:endParaRPr lang="en-GB" altLang="en-US" sz="800">
              <a:latin typeface="Verdana" panose="020B0604030504040204" pitchFamily="34" charset="0"/>
              <a:ea typeface="Verdana" panose="020B0604030504040204" pitchFamily="34" charset="0"/>
              <a:cs typeface="Verdana" panose="020B0604030504040204" pitchFamily="34" charset="0"/>
            </a:endParaRPr>
          </a:p>
          <a:p>
            <a:pPr marL="342900" indent="-342900"/>
            <a:r>
              <a:rPr lang="en-US" altLang="en-US" sz="800">
                <a:latin typeface="Verdana" panose="020B0604030504040204" pitchFamily="34" charset="0"/>
                <a:ea typeface="Verdana" panose="020B0604030504040204" pitchFamily="34" charset="0"/>
                <a:cs typeface="Verdana" panose="020B0604030504040204" pitchFamily="34" charset="0"/>
              </a:rPr>
              <a:t>The Plan describes streets from an urban mobility perspective and highlights the importance of streets as attractive places to be. This includes walking, cycling and public transportation, as well as the need to accommodate commercial freight traffic.</a:t>
            </a:r>
            <a:endParaRPr lang="en-GB" altLang="en-US" sz="800">
              <a:latin typeface="Verdana" panose="020B0604030504040204" pitchFamily="34" charset="0"/>
              <a:ea typeface="Verdana" panose="020B0604030504040204" pitchFamily="34" charset="0"/>
              <a:cs typeface="Verdana" panose="020B0604030504040204" pitchFamily="34" charset="0"/>
            </a:endParaRPr>
          </a:p>
          <a:p>
            <a:pPr marL="342900" indent="-342900"/>
            <a:endParaRPr lang="en-US" altLang="en-US" sz="800">
              <a:latin typeface="Verdana" panose="020B0604030504040204" pitchFamily="34" charset="0"/>
              <a:ea typeface="Verdana" panose="020B0604030504040204" pitchFamily="34" charset="0"/>
              <a:cs typeface="Verdana" panose="020B0604030504040204" pitchFamily="34" charset="0"/>
            </a:endParaRPr>
          </a:p>
          <a:p>
            <a:pPr marL="342900" indent="-342900"/>
            <a:r>
              <a:rPr lang="en-US" altLang="en-US" sz="800">
                <a:latin typeface="Verdana" panose="020B0604030504040204" pitchFamily="34" charset="0"/>
                <a:ea typeface="Verdana" panose="020B0604030504040204" pitchFamily="34" charset="0"/>
                <a:cs typeface="Verdana" panose="020B0604030504040204" pitchFamily="34" charset="0"/>
              </a:rPr>
              <a:t>The </a:t>
            </a:r>
            <a:r>
              <a:rPr lang="en-US" altLang="en-US" sz="800" b="1">
                <a:latin typeface="Verdana" panose="020B0604030504040204" pitchFamily="34" charset="0"/>
                <a:ea typeface="Verdana" panose="020B0604030504040204" pitchFamily="34" charset="0"/>
                <a:cs typeface="Verdana" panose="020B0604030504040204" pitchFamily="34" charset="0"/>
              </a:rPr>
              <a:t>Stockholm Freight Plan</a:t>
            </a:r>
            <a:r>
              <a:rPr lang="en-US" altLang="en-US" sz="800">
                <a:latin typeface="Verdana" panose="020B0604030504040204" pitchFamily="34" charset="0"/>
                <a:ea typeface="Verdana" panose="020B0604030504040204" pitchFamily="34" charset="0"/>
                <a:cs typeface="Verdana" panose="020B0604030504040204" pitchFamily="34" charset="0"/>
              </a:rPr>
              <a:t> (2014) includes four main goals:</a:t>
            </a:r>
            <a:endParaRPr lang="en-GB" altLang="en-US" sz="800">
              <a:latin typeface="Verdana" panose="020B0604030504040204" pitchFamily="34" charset="0"/>
              <a:ea typeface="Verdana" panose="020B0604030504040204" pitchFamily="34" charset="0"/>
              <a:cs typeface="Verdana" panose="020B0604030504040204" pitchFamily="34" charset="0"/>
            </a:endParaRPr>
          </a:p>
          <a:p>
            <a:pPr marL="342900" indent="-342900"/>
            <a:r>
              <a:rPr lang="en-US" altLang="en-US" sz="800">
                <a:latin typeface="Verdana" panose="020B0604030504040204" pitchFamily="34" charset="0"/>
                <a:ea typeface="Verdana" panose="020B0604030504040204" pitchFamily="34" charset="0"/>
                <a:cs typeface="Verdana" panose="020B0604030504040204" pitchFamily="34" charset="0"/>
              </a:rPr>
              <a:t>To enable more reliable delivery times</a:t>
            </a:r>
            <a:endParaRPr lang="en-GB" altLang="en-US" sz="800">
              <a:latin typeface="Verdana" panose="020B0604030504040204" pitchFamily="34" charset="0"/>
              <a:ea typeface="Verdana" panose="020B0604030504040204" pitchFamily="34" charset="0"/>
              <a:cs typeface="Verdana" panose="020B0604030504040204" pitchFamily="34" charset="0"/>
            </a:endParaRPr>
          </a:p>
          <a:p>
            <a:pPr marL="342900" indent="-342900"/>
            <a:r>
              <a:rPr lang="en-US" altLang="en-US" sz="800">
                <a:latin typeface="Verdana" panose="020B0604030504040204" pitchFamily="34" charset="0"/>
                <a:ea typeface="Verdana" panose="020B0604030504040204" pitchFamily="34" charset="0"/>
                <a:cs typeface="Verdana" panose="020B0604030504040204" pitchFamily="34" charset="0"/>
              </a:rPr>
              <a:t>To facilitate commercial freight vehicles by improving access to efficient loading zones </a:t>
            </a:r>
            <a:endParaRPr lang="en-GB" altLang="en-US" sz="800">
              <a:latin typeface="Verdana" panose="020B0604030504040204" pitchFamily="34" charset="0"/>
              <a:ea typeface="Verdana" panose="020B0604030504040204" pitchFamily="34" charset="0"/>
              <a:cs typeface="Verdana" panose="020B0604030504040204" pitchFamily="34" charset="0"/>
            </a:endParaRPr>
          </a:p>
          <a:p>
            <a:pPr marL="342900" indent="-342900"/>
            <a:r>
              <a:rPr lang="en-US" altLang="en-US" sz="800">
                <a:latin typeface="Verdana" panose="020B0604030504040204" pitchFamily="34" charset="0"/>
                <a:ea typeface="Verdana" panose="020B0604030504040204" pitchFamily="34" charset="0"/>
                <a:cs typeface="Verdana" panose="020B0604030504040204" pitchFamily="34" charset="0"/>
              </a:rPr>
              <a:t>To promote the use of clean vehicles</a:t>
            </a:r>
            <a:endParaRPr lang="en-GB" altLang="en-US" sz="800">
              <a:latin typeface="Verdana" panose="020B0604030504040204" pitchFamily="34" charset="0"/>
              <a:ea typeface="Verdana" panose="020B0604030504040204" pitchFamily="34" charset="0"/>
              <a:cs typeface="Verdana" panose="020B0604030504040204" pitchFamily="34" charset="0"/>
            </a:endParaRPr>
          </a:p>
          <a:p>
            <a:pPr marL="342900" indent="-342900"/>
            <a:r>
              <a:rPr lang="en-US" altLang="en-US" sz="800">
                <a:latin typeface="Verdana" panose="020B0604030504040204" pitchFamily="34" charset="0"/>
                <a:ea typeface="Verdana" panose="020B0604030504040204" pitchFamily="34" charset="0"/>
                <a:cs typeface="Verdana" panose="020B0604030504040204" pitchFamily="34" charset="0"/>
              </a:rPr>
              <a:t>To advance the freight delivery partnership between the City and other stakeholders</a:t>
            </a:r>
            <a:endParaRPr lang="en-GB" altLang="en-US" sz="80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738188"/>
            <a:ext cx="4914900" cy="3686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8B8482-E095-3E4A-8BA8-77404A355356}" type="slidenum">
              <a:rPr lang="en-US" smtClean="0"/>
              <a:t>13</a:t>
            </a:fld>
            <a:endParaRPr lang="en-US"/>
          </a:p>
        </p:txBody>
      </p:sp>
    </p:spTree>
    <p:extLst>
      <p:ext uri="{BB962C8B-B14F-4D97-AF65-F5344CB8AC3E}">
        <p14:creationId xmlns:p14="http://schemas.microsoft.com/office/powerpoint/2010/main" val="376284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738188"/>
            <a:ext cx="4914900" cy="3686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8B8482-E095-3E4A-8BA8-77404A355356}" type="slidenum">
              <a:rPr lang="en-US" smtClean="0"/>
              <a:t>14</a:t>
            </a:fld>
            <a:endParaRPr lang="en-US"/>
          </a:p>
        </p:txBody>
      </p:sp>
    </p:spTree>
    <p:extLst>
      <p:ext uri="{BB962C8B-B14F-4D97-AF65-F5344CB8AC3E}">
        <p14:creationId xmlns:p14="http://schemas.microsoft.com/office/powerpoint/2010/main" val="1862335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5400">
                <a:latin typeface="Arial" panose="020B0604020202020204" pitchFamily="34" charset="0"/>
                <a:ea typeface="Tahoma" panose="020B060403050404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EF45EE01-14E0-42C9-B709-C02024B8C3DC}" type="datetime1">
              <a:rPr lang="en-GB" smtClean="0"/>
              <a:t>05/08/2019</a:t>
            </a:fld>
            <a:endParaRPr lang="en-GB"/>
          </a:p>
        </p:txBody>
      </p:sp>
      <p:sp>
        <p:nvSpPr>
          <p:cNvPr id="6" name="Slide Number Placeholder 5"/>
          <p:cNvSpPr>
            <a:spLocks noGrp="1"/>
          </p:cNvSpPr>
          <p:nvPr>
            <p:ph type="sldNum" sz="quarter" idx="12"/>
          </p:nvPr>
        </p:nvSpPr>
        <p:spPr/>
        <p:txBody>
          <a:bodyPr/>
          <a:lstStyle/>
          <a:p>
            <a:fld id="{915350D9-E363-4B96-9B23-B904FD14D1ED}" type="slidenum">
              <a:rPr lang="en-GB" smtClean="0"/>
              <a:t>‹#›</a:t>
            </a:fld>
            <a:endParaRPr lang="en-GB"/>
          </a:p>
        </p:txBody>
      </p:sp>
      <p:sp>
        <p:nvSpPr>
          <p:cNvPr id="7" name="Rectangle 6">
            <a:extLst>
              <a:ext uri="{FF2B5EF4-FFF2-40B4-BE49-F238E27FC236}">
                <a16:creationId xmlns:a16="http://schemas.microsoft.com/office/drawing/2014/main" id="{2093F667-A0F0-4E0B-B82A-43C20D34C2C1}"/>
              </a:ext>
            </a:extLst>
          </p:cNvPr>
          <p:cNvSpPr/>
          <p:nvPr userDrawn="1"/>
        </p:nvSpPr>
        <p:spPr>
          <a:xfrm>
            <a:off x="8940918" y="4572306"/>
            <a:ext cx="222941" cy="2286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Slide Number Placeholder 7">
            <a:extLst>
              <a:ext uri="{FF2B5EF4-FFF2-40B4-BE49-F238E27FC236}">
                <a16:creationId xmlns:a16="http://schemas.microsoft.com/office/drawing/2014/main" id="{76A640D0-FE5B-411B-A923-5F93155183AD}"/>
              </a:ext>
            </a:extLst>
          </p:cNvPr>
          <p:cNvSpPr txBox="1">
            <a:spLocks/>
          </p:cNvSpPr>
          <p:nvPr userDrawn="1"/>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15350D9-E363-4B96-9B23-B904FD14D1ED}" type="slidenum">
              <a:rPr lang="en-GB" smtClean="0"/>
              <a:pPr/>
              <a:t>‹#›</a:t>
            </a:fld>
            <a:endParaRPr lang="en-GB" dirty="0"/>
          </a:p>
        </p:txBody>
      </p:sp>
      <p:sp>
        <p:nvSpPr>
          <p:cNvPr id="9" name="Rectangle 8">
            <a:extLst>
              <a:ext uri="{FF2B5EF4-FFF2-40B4-BE49-F238E27FC236}">
                <a16:creationId xmlns:a16="http://schemas.microsoft.com/office/drawing/2014/main" id="{87DC5A9B-59FA-453F-94F7-86DA948A2E15}"/>
              </a:ext>
            </a:extLst>
          </p:cNvPr>
          <p:cNvSpPr/>
          <p:nvPr userDrawn="1"/>
        </p:nvSpPr>
        <p:spPr>
          <a:xfrm>
            <a:off x="8940148" y="2281996"/>
            <a:ext cx="222941" cy="2290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D7E9113C-A23E-45F8-BB73-E96F0F1B071D}"/>
              </a:ext>
            </a:extLst>
          </p:cNvPr>
          <p:cNvSpPr/>
          <p:nvPr userDrawn="1"/>
        </p:nvSpPr>
        <p:spPr>
          <a:xfrm>
            <a:off x="8940148" y="-4004"/>
            <a:ext cx="222941" cy="2286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1" name="Footer Placeholder 4">
            <a:extLst>
              <a:ext uri="{FF2B5EF4-FFF2-40B4-BE49-F238E27FC236}">
                <a16:creationId xmlns:a16="http://schemas.microsoft.com/office/drawing/2014/main" id="{5F44E77C-1038-4B69-965F-4FBB98651A3B}"/>
              </a:ext>
            </a:extLst>
          </p:cNvPr>
          <p:cNvSpPr>
            <a:spLocks noGrp="1"/>
          </p:cNvSpPr>
          <p:nvPr>
            <p:ph type="ftr" sz="quarter" idx="11"/>
          </p:nvPr>
        </p:nvSpPr>
        <p:spPr>
          <a:xfrm rot="5400000">
            <a:off x="8378993" y="6034035"/>
            <a:ext cx="1334828" cy="222944"/>
          </a:xfrm>
        </p:spPr>
        <p:txBody>
          <a:bodyPr/>
          <a:lstStyle/>
          <a:p>
            <a:r>
              <a:rPr lang="en-GB" dirty="0"/>
              <a:t>FCL ltd.</a:t>
            </a:r>
          </a:p>
        </p:txBody>
      </p:sp>
    </p:spTree>
    <p:extLst>
      <p:ext uri="{BB962C8B-B14F-4D97-AF65-F5344CB8AC3E}">
        <p14:creationId xmlns:p14="http://schemas.microsoft.com/office/powerpoint/2010/main" val="3648971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08DC5E-94E4-4312-B614-7B6E3362334F}" type="datetime1">
              <a:rPr lang="en-GB" smtClean="0"/>
              <a:t>05/08/2019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5350D9-E363-4B96-9B23-B904FD14D1ED}" type="slidenum">
              <a:rPr lang="en-GB" smtClean="0"/>
              <a:t>‹#›</a:t>
            </a:fld>
            <a:endParaRPr lang="en-GB"/>
          </a:p>
        </p:txBody>
      </p:sp>
      <p:sp>
        <p:nvSpPr>
          <p:cNvPr id="7" name="Footer Placeholder 4">
            <a:extLst>
              <a:ext uri="{FF2B5EF4-FFF2-40B4-BE49-F238E27FC236}">
                <a16:creationId xmlns:a16="http://schemas.microsoft.com/office/drawing/2014/main" id="{071166C8-B0A1-428F-A395-97E420B0B99E}"/>
              </a:ext>
            </a:extLst>
          </p:cNvPr>
          <p:cNvSpPr txBox="1">
            <a:spLocks/>
          </p:cNvSpPr>
          <p:nvPr userDrawn="1"/>
        </p:nvSpPr>
        <p:spPr>
          <a:xfrm rot="5400000">
            <a:off x="8378993" y="6034035"/>
            <a:ext cx="1334828" cy="2229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a:t>
            </a:r>
            <a:r>
              <a:rPr lang="en-GB" sz="1200" dirty="0">
                <a:solidFill>
                  <a:schemeClr val="bg1">
                    <a:lumMod val="50000"/>
                  </a:schemeClr>
                </a:solidFill>
              </a:rPr>
              <a:t> </a:t>
            </a:r>
            <a:r>
              <a:rPr lang="en-GB" dirty="0"/>
              <a:t>FCL ltd.</a:t>
            </a:r>
          </a:p>
        </p:txBody>
      </p:sp>
    </p:spTree>
    <p:extLst>
      <p:ext uri="{BB962C8B-B14F-4D97-AF65-F5344CB8AC3E}">
        <p14:creationId xmlns:p14="http://schemas.microsoft.com/office/powerpoint/2010/main" val="2408596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5DFFA2-4B99-4EB1-9C54-70B49C640579}" type="datetime1">
              <a:rPr lang="en-GB" smtClean="0"/>
              <a:t>05/08/2019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5350D9-E363-4B96-9B23-B904FD14D1ED}" type="slidenum">
              <a:rPr lang="en-GB" smtClean="0"/>
              <a:t>‹#›</a:t>
            </a:fld>
            <a:endParaRPr lang="en-GB"/>
          </a:p>
        </p:txBody>
      </p:sp>
      <p:sp>
        <p:nvSpPr>
          <p:cNvPr id="7" name="Footer Placeholder 4">
            <a:extLst>
              <a:ext uri="{FF2B5EF4-FFF2-40B4-BE49-F238E27FC236}">
                <a16:creationId xmlns:a16="http://schemas.microsoft.com/office/drawing/2014/main" id="{B65FF1D4-36B1-4AEE-A7F2-46F12C7DF47C}"/>
              </a:ext>
            </a:extLst>
          </p:cNvPr>
          <p:cNvSpPr txBox="1">
            <a:spLocks/>
          </p:cNvSpPr>
          <p:nvPr userDrawn="1"/>
        </p:nvSpPr>
        <p:spPr>
          <a:xfrm rot="5400000">
            <a:off x="8378993" y="6034035"/>
            <a:ext cx="1334828" cy="2229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a:t>
            </a:r>
            <a:r>
              <a:rPr lang="en-GB" sz="1200" dirty="0">
                <a:solidFill>
                  <a:schemeClr val="bg1">
                    <a:lumMod val="50000"/>
                  </a:schemeClr>
                </a:solidFill>
              </a:rPr>
              <a:t> </a:t>
            </a:r>
            <a:r>
              <a:rPr lang="en-GB" dirty="0"/>
              <a:t>FCL ltd.</a:t>
            </a:r>
          </a:p>
        </p:txBody>
      </p:sp>
    </p:spTree>
    <p:extLst>
      <p:ext uri="{BB962C8B-B14F-4D97-AF65-F5344CB8AC3E}">
        <p14:creationId xmlns:p14="http://schemas.microsoft.com/office/powerpoint/2010/main" val="3914476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slide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70EC7251-F594-4417-9E3F-5177FE3E24C3}" type="datetimeFigureOut">
              <a:rPr lang="en-US" noProof="0" smtClean="0"/>
              <a:t>8/5/2019</a:t>
            </a:fld>
            <a:endParaRPr lang="en-US" noProof="0" dirty="0"/>
          </a:p>
        </p:txBody>
      </p:sp>
      <p:sp>
        <p:nvSpPr>
          <p:cNvPr id="4" name="Tijdelijke aanduiding voor voettekst 3"/>
          <p:cNvSpPr>
            <a:spLocks noGrp="1"/>
          </p:cNvSpPr>
          <p:nvPr>
            <p:ph type="ftr" sz="quarter" idx="11"/>
          </p:nvPr>
        </p:nvSpPr>
        <p:spPr/>
        <p:txBody>
          <a:bodyPr/>
          <a:lstStyle/>
          <a:p>
            <a:endParaRPr lang="en-US" noProof="0" dirty="0"/>
          </a:p>
        </p:txBody>
      </p:sp>
      <p:sp>
        <p:nvSpPr>
          <p:cNvPr id="5" name="Tijdelijke aanduiding voor dianummer 4"/>
          <p:cNvSpPr>
            <a:spLocks noGrp="1"/>
          </p:cNvSpPr>
          <p:nvPr>
            <p:ph type="sldNum" sz="quarter" idx="12"/>
          </p:nvPr>
        </p:nvSpPr>
        <p:spPr/>
        <p:txBody>
          <a:bodyPr/>
          <a:lstStyle/>
          <a:p>
            <a:fld id="{1689AB2F-6259-474E-95C4-DFD030879011}" type="slidenum">
              <a:rPr lang="en-US" noProof="0" smtClean="0"/>
              <a:t>‹#›</a:t>
            </a:fld>
            <a:endParaRPr lang="en-US" noProof="0" dirty="0"/>
          </a:p>
        </p:txBody>
      </p:sp>
    </p:spTree>
    <p:extLst>
      <p:ext uri="{BB962C8B-B14F-4D97-AF65-F5344CB8AC3E}">
        <p14:creationId xmlns:p14="http://schemas.microsoft.com/office/powerpoint/2010/main" val="3033615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rtslide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70EC7251-F594-4417-9E3F-5177FE3E24C3}" type="datetimeFigureOut">
              <a:rPr lang="en-US" noProof="0" smtClean="0"/>
              <a:t>8/5/2019</a:t>
            </a:fld>
            <a:endParaRPr lang="en-US" noProof="0" dirty="0"/>
          </a:p>
        </p:txBody>
      </p:sp>
      <p:sp>
        <p:nvSpPr>
          <p:cNvPr id="4" name="Tijdelijke aanduiding voor voettekst 3"/>
          <p:cNvSpPr>
            <a:spLocks noGrp="1"/>
          </p:cNvSpPr>
          <p:nvPr>
            <p:ph type="ftr" sz="quarter" idx="11"/>
          </p:nvPr>
        </p:nvSpPr>
        <p:spPr/>
        <p:txBody>
          <a:bodyPr/>
          <a:lstStyle/>
          <a:p>
            <a:endParaRPr lang="en-US" noProof="0" dirty="0"/>
          </a:p>
        </p:txBody>
      </p:sp>
      <p:sp>
        <p:nvSpPr>
          <p:cNvPr id="5" name="Tijdelijke aanduiding voor dianummer 4"/>
          <p:cNvSpPr>
            <a:spLocks noGrp="1"/>
          </p:cNvSpPr>
          <p:nvPr>
            <p:ph type="sldNum" sz="quarter" idx="12"/>
          </p:nvPr>
        </p:nvSpPr>
        <p:spPr/>
        <p:txBody>
          <a:bodyPr/>
          <a:lstStyle/>
          <a:p>
            <a:fld id="{1689AB2F-6259-474E-95C4-DFD030879011}" type="slidenum">
              <a:rPr lang="en-US" noProof="0" smtClean="0"/>
              <a:t>‹#›</a:t>
            </a:fld>
            <a:endParaRPr lang="en-US" noProof="0" dirty="0"/>
          </a:p>
        </p:txBody>
      </p:sp>
    </p:spTree>
    <p:extLst>
      <p:ext uri="{BB962C8B-B14F-4D97-AF65-F5344CB8AC3E}">
        <p14:creationId xmlns:p14="http://schemas.microsoft.com/office/powerpoint/2010/main" val="2679646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1740918"/>
            <a:ext cx="7772400" cy="1296144"/>
          </a:xfrm>
        </p:spPr>
        <p:txBody>
          <a:bodyPr anchor="t" anchorCtr="0"/>
          <a:lstStyle>
            <a:lvl1pPr algn="ctr">
              <a:defRPr sz="4800" baseline="0"/>
            </a:lvl1pPr>
          </a:lstStyle>
          <a:p>
            <a:r>
              <a:rPr lang="en-US" noProof="0" dirty="0"/>
              <a:t>Title of presentation</a:t>
            </a:r>
          </a:p>
        </p:txBody>
      </p:sp>
      <p:sp>
        <p:nvSpPr>
          <p:cNvPr id="3" name="Ondertitel 2"/>
          <p:cNvSpPr>
            <a:spLocks noGrp="1"/>
          </p:cNvSpPr>
          <p:nvPr>
            <p:ph type="subTitle" idx="1" hasCustomPrompt="1"/>
          </p:nvPr>
        </p:nvSpPr>
        <p:spPr>
          <a:xfrm>
            <a:off x="1360967" y="3543540"/>
            <a:ext cx="6408000" cy="460800"/>
          </a:xfrm>
        </p:spPr>
        <p:txBody>
          <a:bodyPr>
            <a:noAutofit/>
          </a:bodyPr>
          <a:lstStyle>
            <a:lvl1pPr marL="0" indent="0" algn="ctr">
              <a:lnSpc>
                <a:spcPct val="100000"/>
              </a:lnSpc>
              <a:spcBef>
                <a:spcPts val="0"/>
              </a:spcBef>
              <a:buNone/>
              <a:defRPr sz="2400" b="1" baseline="0">
                <a:solidFill>
                  <a:schemeClr val="accent6"/>
                </a:solidFill>
              </a:defRPr>
            </a:lvl1pPr>
            <a:lvl2pPr marL="457198" indent="0" algn="ctr">
              <a:buNone/>
              <a:defRPr>
                <a:solidFill>
                  <a:schemeClr val="tx1">
                    <a:tint val="75000"/>
                  </a:schemeClr>
                </a:solidFill>
              </a:defRPr>
            </a:lvl2pPr>
            <a:lvl3pPr marL="914395" indent="0" algn="ctr">
              <a:buNone/>
              <a:defRPr>
                <a:solidFill>
                  <a:schemeClr val="tx1">
                    <a:tint val="75000"/>
                  </a:schemeClr>
                </a:solidFill>
              </a:defRPr>
            </a:lvl3pPr>
            <a:lvl4pPr marL="1371592" indent="0" algn="ctr">
              <a:buNone/>
              <a:defRPr>
                <a:solidFill>
                  <a:schemeClr val="tx1">
                    <a:tint val="75000"/>
                  </a:schemeClr>
                </a:solidFill>
              </a:defRPr>
            </a:lvl4pPr>
            <a:lvl5pPr marL="1828789" indent="0" algn="ctr">
              <a:buNone/>
              <a:defRPr>
                <a:solidFill>
                  <a:schemeClr val="tx1">
                    <a:tint val="75000"/>
                  </a:schemeClr>
                </a:solidFill>
              </a:defRPr>
            </a:lvl5pPr>
            <a:lvl6pPr marL="2285987" indent="0" algn="ctr">
              <a:buNone/>
              <a:defRPr>
                <a:solidFill>
                  <a:schemeClr val="tx1">
                    <a:tint val="75000"/>
                  </a:schemeClr>
                </a:solidFill>
              </a:defRPr>
            </a:lvl6pPr>
            <a:lvl7pPr marL="2743185" indent="0" algn="ctr">
              <a:buNone/>
              <a:defRPr>
                <a:solidFill>
                  <a:schemeClr val="tx1">
                    <a:tint val="75000"/>
                  </a:schemeClr>
                </a:solidFill>
              </a:defRPr>
            </a:lvl7pPr>
            <a:lvl8pPr marL="3200381" indent="0" algn="ctr">
              <a:buNone/>
              <a:defRPr>
                <a:solidFill>
                  <a:schemeClr val="tx1">
                    <a:tint val="75000"/>
                  </a:schemeClr>
                </a:solidFill>
              </a:defRPr>
            </a:lvl8pPr>
            <a:lvl9pPr marL="3657579" indent="0" algn="ctr">
              <a:buNone/>
              <a:defRPr>
                <a:solidFill>
                  <a:schemeClr val="tx1">
                    <a:tint val="75000"/>
                  </a:schemeClr>
                </a:solidFill>
              </a:defRPr>
            </a:lvl9pPr>
          </a:lstStyle>
          <a:p>
            <a:r>
              <a:rPr lang="en-US" noProof="0" dirty="0"/>
              <a:t>presenter</a:t>
            </a:r>
          </a:p>
        </p:txBody>
      </p:sp>
      <p:sp>
        <p:nvSpPr>
          <p:cNvPr id="4" name="Tijdelijke aanduiding voor datum 3"/>
          <p:cNvSpPr>
            <a:spLocks noGrp="1"/>
          </p:cNvSpPr>
          <p:nvPr>
            <p:ph type="dt" sz="half" idx="10"/>
          </p:nvPr>
        </p:nvSpPr>
        <p:spPr/>
        <p:txBody>
          <a:bodyPr/>
          <a:lstStyle/>
          <a:p>
            <a:fld id="{70EC7251-F594-4417-9E3F-5177FE3E24C3}" type="datetimeFigureOut">
              <a:rPr lang="en-US" noProof="0" smtClean="0"/>
              <a:t>8/5/2019</a:t>
            </a:fld>
            <a:endParaRPr lang="en-US" noProof="0" dirty="0"/>
          </a:p>
        </p:txBody>
      </p:sp>
      <p:sp>
        <p:nvSpPr>
          <p:cNvPr id="5" name="Tijdelijke aanduiding voor voettekst 4"/>
          <p:cNvSpPr>
            <a:spLocks noGrp="1"/>
          </p:cNvSpPr>
          <p:nvPr>
            <p:ph type="ftr" sz="quarter" idx="11"/>
          </p:nvPr>
        </p:nvSpPr>
        <p:spPr/>
        <p:txBody>
          <a:bodyPr/>
          <a:lstStyle/>
          <a:p>
            <a:endParaRPr lang="en-US" noProof="0" dirty="0"/>
          </a:p>
        </p:txBody>
      </p:sp>
      <p:sp>
        <p:nvSpPr>
          <p:cNvPr id="6" name="Tijdelijke aanduiding voor dianummer 5"/>
          <p:cNvSpPr>
            <a:spLocks noGrp="1"/>
          </p:cNvSpPr>
          <p:nvPr>
            <p:ph type="sldNum" sz="quarter" idx="12"/>
          </p:nvPr>
        </p:nvSpPr>
        <p:spPr/>
        <p:txBody>
          <a:bodyPr/>
          <a:lstStyle/>
          <a:p>
            <a:fld id="{1689AB2F-6259-474E-95C4-DFD030879011}" type="slidenum">
              <a:rPr lang="en-US" noProof="0" smtClean="0"/>
              <a:t>‹#›</a:t>
            </a:fld>
            <a:endParaRPr lang="en-US" noProof="0" dirty="0"/>
          </a:p>
        </p:txBody>
      </p:sp>
      <p:sp>
        <p:nvSpPr>
          <p:cNvPr id="8" name="Tijdelijke aanduiding voor tekst 7"/>
          <p:cNvSpPr>
            <a:spLocks noGrp="1"/>
          </p:cNvSpPr>
          <p:nvPr>
            <p:ph type="body" sz="quarter" idx="13" hasCustomPrompt="1"/>
          </p:nvPr>
        </p:nvSpPr>
        <p:spPr>
          <a:xfrm>
            <a:off x="1360818" y="4066066"/>
            <a:ext cx="6408738" cy="460800"/>
          </a:xfrm>
        </p:spPr>
        <p:txBody>
          <a:bodyPr>
            <a:noAutofit/>
          </a:bodyPr>
          <a:lstStyle>
            <a:lvl1pPr marL="0" indent="0" algn="ctr">
              <a:lnSpc>
                <a:spcPct val="100000"/>
              </a:lnSpc>
              <a:spcBef>
                <a:spcPts val="0"/>
              </a:spcBef>
              <a:buFont typeface="Arial" panose="020B0604020202020204" pitchFamily="34" charset="0"/>
              <a:buNone/>
              <a:defRPr lang="nl-NL" sz="2400" b="1" kern="1200" baseline="0" dirty="0" smtClean="0">
                <a:solidFill>
                  <a:schemeClr val="accent6"/>
                </a:solidFill>
                <a:latin typeface="+mj-lt"/>
                <a:ea typeface="+mn-ea"/>
                <a:cs typeface="+mn-cs"/>
              </a:defRPr>
            </a:lvl1pPr>
          </a:lstStyle>
          <a:p>
            <a:pPr lvl="0"/>
            <a:r>
              <a:rPr lang="en-US" noProof="0" dirty="0"/>
              <a:t>location</a:t>
            </a:r>
          </a:p>
        </p:txBody>
      </p:sp>
    </p:spTree>
    <p:extLst>
      <p:ext uri="{BB962C8B-B14F-4D97-AF65-F5344CB8AC3E}">
        <p14:creationId xmlns:p14="http://schemas.microsoft.com/office/powerpoint/2010/main" val="2965963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st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1368000" y="943200"/>
            <a:ext cx="6408000" cy="522000"/>
          </a:xfrm>
        </p:spPr>
        <p:txBody>
          <a:bodyPr>
            <a:noAutofit/>
          </a:bodyPr>
          <a:lstStyle>
            <a:lvl1pPr marL="0" indent="0" algn="ctr">
              <a:lnSpc>
                <a:spcPct val="100000"/>
              </a:lnSpc>
              <a:spcBef>
                <a:spcPts val="0"/>
              </a:spcBef>
              <a:buNone/>
              <a:defRPr sz="3600" b="1" baseline="0">
                <a:solidFill>
                  <a:schemeClr val="tx2"/>
                </a:solidFill>
              </a:defRPr>
            </a:lvl1pPr>
            <a:lvl2pPr marL="457198" indent="0" algn="ctr">
              <a:buNone/>
              <a:defRPr>
                <a:solidFill>
                  <a:schemeClr val="tx1">
                    <a:tint val="75000"/>
                  </a:schemeClr>
                </a:solidFill>
              </a:defRPr>
            </a:lvl2pPr>
            <a:lvl3pPr marL="914395" indent="0" algn="ctr">
              <a:buNone/>
              <a:defRPr>
                <a:solidFill>
                  <a:schemeClr val="tx1">
                    <a:tint val="75000"/>
                  </a:schemeClr>
                </a:solidFill>
              </a:defRPr>
            </a:lvl3pPr>
            <a:lvl4pPr marL="1371592" indent="0" algn="ctr">
              <a:buNone/>
              <a:defRPr>
                <a:solidFill>
                  <a:schemeClr val="tx1">
                    <a:tint val="75000"/>
                  </a:schemeClr>
                </a:solidFill>
              </a:defRPr>
            </a:lvl4pPr>
            <a:lvl5pPr marL="1828789" indent="0" algn="ctr">
              <a:buNone/>
              <a:defRPr>
                <a:solidFill>
                  <a:schemeClr val="tx1">
                    <a:tint val="75000"/>
                  </a:schemeClr>
                </a:solidFill>
              </a:defRPr>
            </a:lvl5pPr>
            <a:lvl6pPr marL="2285987" indent="0" algn="ctr">
              <a:buNone/>
              <a:defRPr>
                <a:solidFill>
                  <a:schemeClr val="tx1">
                    <a:tint val="75000"/>
                  </a:schemeClr>
                </a:solidFill>
              </a:defRPr>
            </a:lvl6pPr>
            <a:lvl7pPr marL="2743185" indent="0" algn="ctr">
              <a:buNone/>
              <a:defRPr>
                <a:solidFill>
                  <a:schemeClr val="tx1">
                    <a:tint val="75000"/>
                  </a:schemeClr>
                </a:solidFill>
              </a:defRPr>
            </a:lvl7pPr>
            <a:lvl8pPr marL="3200381" indent="0" algn="ctr">
              <a:buNone/>
              <a:defRPr>
                <a:solidFill>
                  <a:schemeClr val="tx1">
                    <a:tint val="75000"/>
                  </a:schemeClr>
                </a:solidFill>
              </a:defRPr>
            </a:lvl8pPr>
            <a:lvl9pPr marL="3657579" indent="0" algn="ctr">
              <a:buNone/>
              <a:defRPr>
                <a:solidFill>
                  <a:schemeClr val="tx1">
                    <a:tint val="75000"/>
                  </a:schemeClr>
                </a:solidFill>
              </a:defRPr>
            </a:lvl9pPr>
          </a:lstStyle>
          <a:p>
            <a:r>
              <a:rPr lang="en-US" noProof="0" dirty="0"/>
              <a:t>Contact information</a:t>
            </a:r>
          </a:p>
        </p:txBody>
      </p:sp>
      <p:sp>
        <p:nvSpPr>
          <p:cNvPr id="4" name="Tijdelijke aanduiding voor datum 3"/>
          <p:cNvSpPr>
            <a:spLocks noGrp="1"/>
          </p:cNvSpPr>
          <p:nvPr>
            <p:ph type="dt" sz="half" idx="10"/>
          </p:nvPr>
        </p:nvSpPr>
        <p:spPr/>
        <p:txBody>
          <a:bodyPr/>
          <a:lstStyle/>
          <a:p>
            <a:fld id="{70EC7251-F594-4417-9E3F-5177FE3E24C3}" type="datetimeFigureOut">
              <a:rPr lang="en-US" noProof="0" smtClean="0"/>
              <a:t>8/5/2019</a:t>
            </a:fld>
            <a:endParaRPr lang="en-US" noProof="0" dirty="0"/>
          </a:p>
        </p:txBody>
      </p:sp>
      <p:sp>
        <p:nvSpPr>
          <p:cNvPr id="5" name="Tijdelijke aanduiding voor voettekst 4"/>
          <p:cNvSpPr>
            <a:spLocks noGrp="1"/>
          </p:cNvSpPr>
          <p:nvPr>
            <p:ph type="ftr" sz="quarter" idx="11"/>
          </p:nvPr>
        </p:nvSpPr>
        <p:spPr/>
        <p:txBody>
          <a:bodyPr/>
          <a:lstStyle/>
          <a:p>
            <a:endParaRPr lang="en-US" noProof="0" dirty="0"/>
          </a:p>
        </p:txBody>
      </p:sp>
      <p:sp>
        <p:nvSpPr>
          <p:cNvPr id="6" name="Tijdelijke aanduiding voor dianummer 5"/>
          <p:cNvSpPr>
            <a:spLocks noGrp="1"/>
          </p:cNvSpPr>
          <p:nvPr>
            <p:ph type="sldNum" sz="quarter" idx="12"/>
          </p:nvPr>
        </p:nvSpPr>
        <p:spPr/>
        <p:txBody>
          <a:bodyPr/>
          <a:lstStyle/>
          <a:p>
            <a:fld id="{1689AB2F-6259-474E-95C4-DFD030879011}" type="slidenum">
              <a:rPr lang="en-US" noProof="0" smtClean="0"/>
              <a:t>‹#›</a:t>
            </a:fld>
            <a:endParaRPr lang="en-US" noProof="0" dirty="0"/>
          </a:p>
        </p:txBody>
      </p:sp>
      <p:sp>
        <p:nvSpPr>
          <p:cNvPr id="8" name="Tijdelijke aanduiding voor tekst 7"/>
          <p:cNvSpPr>
            <a:spLocks noGrp="1"/>
          </p:cNvSpPr>
          <p:nvPr>
            <p:ph type="body" sz="quarter" idx="13" hasCustomPrompt="1"/>
          </p:nvPr>
        </p:nvSpPr>
        <p:spPr>
          <a:xfrm>
            <a:off x="1476000" y="4582800"/>
            <a:ext cx="6192000" cy="648000"/>
          </a:xfrm>
        </p:spPr>
        <p:txBody>
          <a:bodyPr>
            <a:noAutofit/>
          </a:bodyPr>
          <a:lstStyle>
            <a:lvl1pPr marL="0" indent="0" algn="ctr">
              <a:lnSpc>
                <a:spcPct val="100000"/>
              </a:lnSpc>
              <a:spcBef>
                <a:spcPts val="0"/>
              </a:spcBef>
              <a:buFont typeface="Arial" panose="020B0604020202020204" pitchFamily="34" charset="0"/>
              <a:buNone/>
              <a:defRPr lang="nl-NL" sz="1800" b="1" kern="1200" baseline="0" dirty="0" smtClean="0">
                <a:solidFill>
                  <a:schemeClr val="accent6"/>
                </a:solidFill>
                <a:latin typeface="+mj-lt"/>
                <a:ea typeface="+mn-ea"/>
                <a:cs typeface="+mn-cs"/>
              </a:defRPr>
            </a:lvl1pPr>
          </a:lstStyle>
          <a:p>
            <a:pPr lvl="0"/>
            <a:r>
              <a:rPr lang="en-US" noProof="0" dirty="0"/>
              <a:t>site and email</a:t>
            </a:r>
          </a:p>
        </p:txBody>
      </p:sp>
    </p:spTree>
    <p:extLst>
      <p:ext uri="{BB962C8B-B14F-4D97-AF65-F5344CB8AC3E}">
        <p14:creationId xmlns:p14="http://schemas.microsoft.com/office/powerpoint/2010/main" val="2317555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a)">
    <p:bg>
      <p:bgPr>
        <a:solidFill>
          <a:schemeClr val="bg1"/>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22723" y="0"/>
            <a:ext cx="2519494" cy="6861600"/>
          </a:xfrm>
          <a:prstGeom prst="rect">
            <a:avLst/>
          </a:prstGeom>
        </p:spPr>
      </p:pic>
      <p:sp>
        <p:nvSpPr>
          <p:cNvPr id="2" name="Titel 1"/>
          <p:cNvSpPr>
            <a:spLocks noGrp="1"/>
          </p:cNvSpPr>
          <p:nvPr>
            <p:ph type="title" hasCustomPrompt="1"/>
          </p:nvPr>
        </p:nvSpPr>
        <p:spPr/>
        <p:txBody>
          <a:bodyPr/>
          <a:lstStyle>
            <a:lvl1pPr>
              <a:defRPr/>
            </a:lvl1pPr>
          </a:lstStyle>
          <a:p>
            <a:r>
              <a:rPr lang="en-US" noProof="0" dirty="0"/>
              <a:t>Title of the slide</a:t>
            </a:r>
          </a:p>
        </p:txBody>
      </p:sp>
      <p:sp>
        <p:nvSpPr>
          <p:cNvPr id="3" name="Tijdelijke aanduiding voor datum 2"/>
          <p:cNvSpPr>
            <a:spLocks noGrp="1"/>
          </p:cNvSpPr>
          <p:nvPr>
            <p:ph type="dt" sz="half" idx="10"/>
          </p:nvPr>
        </p:nvSpPr>
        <p:spPr/>
        <p:txBody>
          <a:bodyPr/>
          <a:lstStyle/>
          <a:p>
            <a:fld id="{70EC7251-F594-4417-9E3F-5177FE3E24C3}" type="datetimeFigureOut">
              <a:rPr lang="en-US" noProof="0" smtClean="0"/>
              <a:t>8/5/2019</a:t>
            </a:fld>
            <a:endParaRPr lang="en-US" noProof="0" dirty="0"/>
          </a:p>
        </p:txBody>
      </p:sp>
      <p:sp>
        <p:nvSpPr>
          <p:cNvPr id="4" name="Tijdelijke aanduiding voor voettekst 3"/>
          <p:cNvSpPr>
            <a:spLocks noGrp="1"/>
          </p:cNvSpPr>
          <p:nvPr>
            <p:ph type="ftr" sz="quarter" idx="11"/>
          </p:nvPr>
        </p:nvSpPr>
        <p:spPr/>
        <p:txBody>
          <a:bodyPr/>
          <a:lstStyle/>
          <a:p>
            <a:endParaRPr lang="en-US" noProof="0" dirty="0"/>
          </a:p>
        </p:txBody>
      </p:sp>
      <p:sp>
        <p:nvSpPr>
          <p:cNvPr id="5" name="Tijdelijke aanduiding voor dianummer 4"/>
          <p:cNvSpPr>
            <a:spLocks noGrp="1"/>
          </p:cNvSpPr>
          <p:nvPr>
            <p:ph type="sldNum" sz="quarter" idx="12"/>
          </p:nvPr>
        </p:nvSpPr>
        <p:spPr/>
        <p:txBody>
          <a:bodyPr/>
          <a:lstStyle/>
          <a:p>
            <a:fld id="{1689AB2F-6259-474E-95C4-DFD030879011}" type="slidenum">
              <a:rPr lang="en-US" noProof="0" smtClean="0"/>
              <a:t>‹#›</a:t>
            </a:fld>
            <a:endParaRPr lang="en-US" noProof="0" dirty="0"/>
          </a:p>
        </p:txBody>
      </p:sp>
      <p:sp>
        <p:nvSpPr>
          <p:cNvPr id="10" name="Tijdelijke aanduiding voor inhoud 7"/>
          <p:cNvSpPr>
            <a:spLocks noGrp="1"/>
          </p:cNvSpPr>
          <p:nvPr>
            <p:ph sz="quarter" idx="15"/>
          </p:nvPr>
        </p:nvSpPr>
        <p:spPr>
          <a:xfrm>
            <a:off x="539750" y="1774825"/>
            <a:ext cx="7272338" cy="4603750"/>
          </a:xfrm>
        </p:spPr>
        <p:txBody>
          <a:body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3396412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b)">
    <p:bg>
      <p:bgPr>
        <a:solidFill>
          <a:schemeClr val="bg1"/>
        </a:solidFill>
        <a:effectLst/>
      </p:bgPr>
    </p:bg>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68574" y="0"/>
            <a:ext cx="3375421" cy="6858000"/>
          </a:xfrm>
          <a:prstGeom prst="rect">
            <a:avLst/>
          </a:prstGeom>
        </p:spPr>
      </p:pic>
      <p:sp>
        <p:nvSpPr>
          <p:cNvPr id="2" name="Titel 1"/>
          <p:cNvSpPr>
            <a:spLocks noGrp="1"/>
          </p:cNvSpPr>
          <p:nvPr>
            <p:ph type="title" hasCustomPrompt="1"/>
          </p:nvPr>
        </p:nvSpPr>
        <p:spPr>
          <a:xfrm>
            <a:off x="520998" y="504000"/>
            <a:ext cx="5256000" cy="1143000"/>
          </a:xfrm>
        </p:spPr>
        <p:txBody>
          <a:bodyPr/>
          <a:lstStyle>
            <a:lvl1pPr>
              <a:defRPr/>
            </a:lvl1pPr>
          </a:lstStyle>
          <a:p>
            <a:r>
              <a:rPr lang="en-US" noProof="0" dirty="0"/>
              <a:t>Title of the slide</a:t>
            </a:r>
          </a:p>
        </p:txBody>
      </p:sp>
      <p:sp>
        <p:nvSpPr>
          <p:cNvPr id="3" name="Tijdelijke aanduiding voor datum 2"/>
          <p:cNvSpPr>
            <a:spLocks noGrp="1"/>
          </p:cNvSpPr>
          <p:nvPr>
            <p:ph type="dt" sz="half" idx="10"/>
          </p:nvPr>
        </p:nvSpPr>
        <p:spPr/>
        <p:txBody>
          <a:bodyPr/>
          <a:lstStyle/>
          <a:p>
            <a:fld id="{70EC7251-F594-4417-9E3F-5177FE3E24C3}" type="datetimeFigureOut">
              <a:rPr lang="en-US" noProof="0" smtClean="0"/>
              <a:t>8/5/2019</a:t>
            </a:fld>
            <a:endParaRPr lang="en-US" noProof="0" dirty="0"/>
          </a:p>
        </p:txBody>
      </p:sp>
      <p:sp>
        <p:nvSpPr>
          <p:cNvPr id="4" name="Tijdelijke aanduiding voor voettekst 3"/>
          <p:cNvSpPr>
            <a:spLocks noGrp="1"/>
          </p:cNvSpPr>
          <p:nvPr>
            <p:ph type="ftr" sz="quarter" idx="11"/>
          </p:nvPr>
        </p:nvSpPr>
        <p:spPr/>
        <p:txBody>
          <a:bodyPr/>
          <a:lstStyle/>
          <a:p>
            <a:endParaRPr lang="en-US" noProof="0" dirty="0"/>
          </a:p>
        </p:txBody>
      </p:sp>
      <p:sp>
        <p:nvSpPr>
          <p:cNvPr id="5" name="Tijdelijke aanduiding voor dianummer 4"/>
          <p:cNvSpPr>
            <a:spLocks noGrp="1"/>
          </p:cNvSpPr>
          <p:nvPr>
            <p:ph type="sldNum" sz="quarter" idx="12"/>
          </p:nvPr>
        </p:nvSpPr>
        <p:spPr/>
        <p:txBody>
          <a:bodyPr/>
          <a:lstStyle/>
          <a:p>
            <a:fld id="{1689AB2F-6259-474E-95C4-DFD030879011}" type="slidenum">
              <a:rPr lang="en-US" noProof="0" smtClean="0"/>
              <a:t>‹#›</a:t>
            </a:fld>
            <a:endParaRPr lang="en-US" noProof="0" dirty="0"/>
          </a:p>
        </p:txBody>
      </p:sp>
      <p:sp>
        <p:nvSpPr>
          <p:cNvPr id="7" name="Tijdelijke aanduiding voor afbeelding 6"/>
          <p:cNvSpPr>
            <a:spLocks noGrp="1"/>
          </p:cNvSpPr>
          <p:nvPr>
            <p:ph type="pic" sz="quarter" idx="13" hasCustomPrompt="1"/>
          </p:nvPr>
        </p:nvSpPr>
        <p:spPr>
          <a:xfrm>
            <a:off x="7905600" y="457200"/>
            <a:ext cx="972000" cy="752400"/>
          </a:xfrm>
        </p:spPr>
        <p:txBody>
          <a:bodyPr anchor="t"/>
          <a:lstStyle>
            <a:lvl1pPr marL="0" indent="0" algn="ctr">
              <a:buFont typeface="Arial" panose="020B0604020202020204" pitchFamily="34" charset="0"/>
              <a:buNone/>
              <a:defRPr sz="800" baseline="0"/>
            </a:lvl1pPr>
          </a:lstStyle>
          <a:p>
            <a:r>
              <a:rPr lang="en-US" noProof="0" dirty="0"/>
              <a:t>Insert picture</a:t>
            </a:r>
          </a:p>
        </p:txBody>
      </p:sp>
      <p:sp>
        <p:nvSpPr>
          <p:cNvPr id="10" name="Tijdelijke aanduiding voor inhoud 7"/>
          <p:cNvSpPr>
            <a:spLocks noGrp="1"/>
          </p:cNvSpPr>
          <p:nvPr>
            <p:ph sz="quarter" idx="15"/>
          </p:nvPr>
        </p:nvSpPr>
        <p:spPr>
          <a:xfrm>
            <a:off x="539750" y="1774825"/>
            <a:ext cx="7272338" cy="4603750"/>
          </a:xfrm>
        </p:spPr>
        <p:txBody>
          <a:body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3682856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c)">
    <p:bg>
      <p:bgPr>
        <a:solidFill>
          <a:schemeClr val="bg1"/>
        </a:solidFill>
        <a:effectLst/>
      </p:bgPr>
    </p:bg>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0399" y="0"/>
            <a:ext cx="1446609" cy="6858000"/>
          </a:xfrm>
          <a:prstGeom prst="rect">
            <a:avLst/>
          </a:prstGeom>
        </p:spPr>
      </p:pic>
      <p:sp>
        <p:nvSpPr>
          <p:cNvPr id="2" name="Titel 1"/>
          <p:cNvSpPr>
            <a:spLocks noGrp="1"/>
          </p:cNvSpPr>
          <p:nvPr>
            <p:ph type="title" hasCustomPrompt="1"/>
          </p:nvPr>
        </p:nvSpPr>
        <p:spPr/>
        <p:txBody>
          <a:bodyPr/>
          <a:lstStyle>
            <a:lvl1pPr>
              <a:defRPr/>
            </a:lvl1pPr>
          </a:lstStyle>
          <a:p>
            <a:r>
              <a:rPr lang="en-US" noProof="0" dirty="0"/>
              <a:t>Title of the slide</a:t>
            </a:r>
          </a:p>
        </p:txBody>
      </p:sp>
      <p:sp>
        <p:nvSpPr>
          <p:cNvPr id="3" name="Tijdelijke aanduiding voor datum 2"/>
          <p:cNvSpPr>
            <a:spLocks noGrp="1"/>
          </p:cNvSpPr>
          <p:nvPr>
            <p:ph type="dt" sz="half" idx="10"/>
          </p:nvPr>
        </p:nvSpPr>
        <p:spPr/>
        <p:txBody>
          <a:bodyPr/>
          <a:lstStyle/>
          <a:p>
            <a:fld id="{70EC7251-F594-4417-9E3F-5177FE3E24C3}" type="datetimeFigureOut">
              <a:rPr lang="en-US" noProof="0" smtClean="0"/>
              <a:t>8/5/2019</a:t>
            </a:fld>
            <a:endParaRPr lang="en-US" noProof="0" dirty="0"/>
          </a:p>
        </p:txBody>
      </p:sp>
      <p:sp>
        <p:nvSpPr>
          <p:cNvPr id="4" name="Tijdelijke aanduiding voor voettekst 3"/>
          <p:cNvSpPr>
            <a:spLocks noGrp="1"/>
          </p:cNvSpPr>
          <p:nvPr>
            <p:ph type="ftr" sz="quarter" idx="11"/>
          </p:nvPr>
        </p:nvSpPr>
        <p:spPr/>
        <p:txBody>
          <a:bodyPr/>
          <a:lstStyle/>
          <a:p>
            <a:endParaRPr lang="en-US" noProof="0" dirty="0"/>
          </a:p>
        </p:txBody>
      </p:sp>
      <p:sp>
        <p:nvSpPr>
          <p:cNvPr id="5" name="Tijdelijke aanduiding voor dianummer 4"/>
          <p:cNvSpPr>
            <a:spLocks noGrp="1"/>
          </p:cNvSpPr>
          <p:nvPr>
            <p:ph type="sldNum" sz="quarter" idx="12"/>
          </p:nvPr>
        </p:nvSpPr>
        <p:spPr/>
        <p:txBody>
          <a:bodyPr/>
          <a:lstStyle/>
          <a:p>
            <a:fld id="{1689AB2F-6259-474E-95C4-DFD030879011}" type="slidenum">
              <a:rPr lang="en-US" noProof="0" smtClean="0"/>
              <a:t>‹#›</a:t>
            </a:fld>
            <a:endParaRPr lang="en-US" noProof="0" dirty="0"/>
          </a:p>
        </p:txBody>
      </p:sp>
      <p:sp>
        <p:nvSpPr>
          <p:cNvPr id="7" name="Tijdelijke aanduiding voor afbeelding 6"/>
          <p:cNvSpPr>
            <a:spLocks noGrp="1"/>
          </p:cNvSpPr>
          <p:nvPr>
            <p:ph type="pic" sz="quarter" idx="13" hasCustomPrompt="1"/>
          </p:nvPr>
        </p:nvSpPr>
        <p:spPr>
          <a:xfrm>
            <a:off x="7905600" y="457200"/>
            <a:ext cx="972000" cy="752400"/>
          </a:xfrm>
        </p:spPr>
        <p:txBody>
          <a:bodyPr anchor="t"/>
          <a:lstStyle>
            <a:lvl1pPr marL="0" indent="0" algn="ctr">
              <a:buFont typeface="Arial" panose="020B0604020202020204" pitchFamily="34" charset="0"/>
              <a:buNone/>
              <a:defRPr sz="800" baseline="0"/>
            </a:lvl1pPr>
          </a:lstStyle>
          <a:p>
            <a:r>
              <a:rPr lang="en-US" noProof="0" dirty="0"/>
              <a:t>Insert picture</a:t>
            </a:r>
          </a:p>
        </p:txBody>
      </p:sp>
      <p:sp>
        <p:nvSpPr>
          <p:cNvPr id="10" name="Tijdelijke aanduiding voor inhoud 7"/>
          <p:cNvSpPr>
            <a:spLocks noGrp="1"/>
          </p:cNvSpPr>
          <p:nvPr>
            <p:ph sz="quarter" idx="15"/>
          </p:nvPr>
        </p:nvSpPr>
        <p:spPr>
          <a:xfrm>
            <a:off x="539750" y="1774825"/>
            <a:ext cx="7272338" cy="4603750"/>
          </a:xfrm>
        </p:spPr>
        <p:txBody>
          <a:body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4040143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lums (a)">
    <p:bg>
      <p:bgPr>
        <a:solidFill>
          <a:schemeClr val="bg1"/>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22723" y="0"/>
            <a:ext cx="2519494" cy="6861600"/>
          </a:xfrm>
          <a:prstGeom prst="rect">
            <a:avLst/>
          </a:prstGeom>
        </p:spPr>
      </p:pic>
      <p:sp>
        <p:nvSpPr>
          <p:cNvPr id="2" name="Titel 1"/>
          <p:cNvSpPr>
            <a:spLocks noGrp="1"/>
          </p:cNvSpPr>
          <p:nvPr>
            <p:ph type="title" hasCustomPrompt="1"/>
          </p:nvPr>
        </p:nvSpPr>
        <p:spPr/>
        <p:txBody>
          <a:bodyPr/>
          <a:lstStyle>
            <a:lvl1pPr>
              <a:defRPr/>
            </a:lvl1pPr>
          </a:lstStyle>
          <a:p>
            <a:r>
              <a:rPr lang="en-US" noProof="0" dirty="0"/>
              <a:t>Title of the slide</a:t>
            </a:r>
          </a:p>
        </p:txBody>
      </p:sp>
      <p:sp>
        <p:nvSpPr>
          <p:cNvPr id="3" name="Tijdelijke aanduiding voor datum 2"/>
          <p:cNvSpPr>
            <a:spLocks noGrp="1"/>
          </p:cNvSpPr>
          <p:nvPr>
            <p:ph type="dt" sz="half" idx="10"/>
          </p:nvPr>
        </p:nvSpPr>
        <p:spPr/>
        <p:txBody>
          <a:bodyPr/>
          <a:lstStyle/>
          <a:p>
            <a:fld id="{70EC7251-F594-4417-9E3F-5177FE3E24C3}" type="datetimeFigureOut">
              <a:rPr lang="en-US" noProof="0" smtClean="0"/>
              <a:t>8/5/2019</a:t>
            </a:fld>
            <a:endParaRPr lang="en-US" noProof="0" dirty="0"/>
          </a:p>
        </p:txBody>
      </p:sp>
      <p:sp>
        <p:nvSpPr>
          <p:cNvPr id="4" name="Tijdelijke aanduiding voor voettekst 3"/>
          <p:cNvSpPr>
            <a:spLocks noGrp="1"/>
          </p:cNvSpPr>
          <p:nvPr>
            <p:ph type="ftr" sz="quarter" idx="11"/>
          </p:nvPr>
        </p:nvSpPr>
        <p:spPr/>
        <p:txBody>
          <a:bodyPr/>
          <a:lstStyle/>
          <a:p>
            <a:endParaRPr lang="en-US" noProof="0" dirty="0"/>
          </a:p>
        </p:txBody>
      </p:sp>
      <p:sp>
        <p:nvSpPr>
          <p:cNvPr id="5" name="Tijdelijke aanduiding voor dianummer 4"/>
          <p:cNvSpPr>
            <a:spLocks noGrp="1"/>
          </p:cNvSpPr>
          <p:nvPr>
            <p:ph type="sldNum" sz="quarter" idx="12"/>
          </p:nvPr>
        </p:nvSpPr>
        <p:spPr/>
        <p:txBody>
          <a:bodyPr/>
          <a:lstStyle/>
          <a:p>
            <a:fld id="{1689AB2F-6259-474E-95C4-DFD030879011}" type="slidenum">
              <a:rPr lang="en-US" noProof="0" smtClean="0"/>
              <a:t>‹#›</a:t>
            </a:fld>
            <a:endParaRPr lang="en-US" noProof="0" dirty="0"/>
          </a:p>
        </p:txBody>
      </p:sp>
      <p:sp>
        <p:nvSpPr>
          <p:cNvPr id="8" name="Tijdelijke aanduiding voor inhoud 7"/>
          <p:cNvSpPr>
            <a:spLocks noGrp="1"/>
          </p:cNvSpPr>
          <p:nvPr>
            <p:ph sz="quarter" idx="15"/>
          </p:nvPr>
        </p:nvSpPr>
        <p:spPr>
          <a:xfrm>
            <a:off x="539750" y="1774825"/>
            <a:ext cx="3420000" cy="4603750"/>
          </a:xfrm>
        </p:spPr>
        <p:txBody>
          <a:bodyPr/>
          <a:lstStyle/>
          <a:p>
            <a:pPr lvl="0"/>
            <a:r>
              <a:rPr lang="en-US" noProof="0"/>
              <a:t>Edit Master text styles</a:t>
            </a:r>
          </a:p>
          <a:p>
            <a:pPr lvl="1"/>
            <a:r>
              <a:rPr lang="en-US" noProof="0"/>
              <a:t>Second level</a:t>
            </a:r>
          </a:p>
          <a:p>
            <a:pPr lvl="2"/>
            <a:r>
              <a:rPr lang="en-US" noProof="0"/>
              <a:t>Third level</a:t>
            </a:r>
          </a:p>
        </p:txBody>
      </p:sp>
      <p:sp>
        <p:nvSpPr>
          <p:cNvPr id="9" name="Tijdelijke aanduiding voor inhoud 7"/>
          <p:cNvSpPr>
            <a:spLocks noGrp="1"/>
          </p:cNvSpPr>
          <p:nvPr>
            <p:ph sz="quarter" idx="16"/>
          </p:nvPr>
        </p:nvSpPr>
        <p:spPr>
          <a:xfrm>
            <a:off x="4392000" y="1774825"/>
            <a:ext cx="3420000" cy="4603750"/>
          </a:xfrm>
        </p:spPr>
        <p:txBody>
          <a:body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39586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812" y="0"/>
            <a:ext cx="7886700" cy="1325563"/>
          </a:xfrm>
        </p:spPr>
        <p:txBody>
          <a:bodyPr>
            <a:normAutofit/>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82001" y="1402930"/>
            <a:ext cx="78867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A055B8-4456-42EB-8C2C-A4E9FD0FD3D9}" type="datetime1">
              <a:rPr lang="en-GB" smtClean="0"/>
              <a:t>05/08/2019</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5350D9-E363-4B96-9B23-B904FD14D1ED}" type="slidenum">
              <a:rPr lang="en-GB" smtClean="0"/>
              <a:t>‹#›</a:t>
            </a:fld>
            <a:endParaRPr lang="en-GB"/>
          </a:p>
        </p:txBody>
      </p:sp>
      <p:sp>
        <p:nvSpPr>
          <p:cNvPr id="7" name="Rectangle 6">
            <a:extLst>
              <a:ext uri="{FF2B5EF4-FFF2-40B4-BE49-F238E27FC236}">
                <a16:creationId xmlns:a16="http://schemas.microsoft.com/office/drawing/2014/main" id="{DBBFCA02-AE55-4BAA-968E-B142D7D8A83F}"/>
              </a:ext>
            </a:extLst>
          </p:cNvPr>
          <p:cNvSpPr/>
          <p:nvPr userDrawn="1"/>
        </p:nvSpPr>
        <p:spPr>
          <a:xfrm>
            <a:off x="8940918" y="4572306"/>
            <a:ext cx="222941" cy="2286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216E142B-45DB-4353-ACE0-BADF5FBF029E}"/>
              </a:ext>
            </a:extLst>
          </p:cNvPr>
          <p:cNvSpPr/>
          <p:nvPr userDrawn="1"/>
        </p:nvSpPr>
        <p:spPr>
          <a:xfrm>
            <a:off x="8940148" y="2281996"/>
            <a:ext cx="222941" cy="2290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4E19D11-D29E-42CD-95CD-B4841B230260}"/>
              </a:ext>
            </a:extLst>
          </p:cNvPr>
          <p:cNvSpPr/>
          <p:nvPr userDrawn="1"/>
        </p:nvSpPr>
        <p:spPr>
          <a:xfrm>
            <a:off x="8940148" y="-4004"/>
            <a:ext cx="222941" cy="2286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Footer Placeholder 4">
            <a:extLst>
              <a:ext uri="{FF2B5EF4-FFF2-40B4-BE49-F238E27FC236}">
                <a16:creationId xmlns:a16="http://schemas.microsoft.com/office/drawing/2014/main" id="{6A5F7556-5577-403F-9D7A-A033EAECEDE3}"/>
              </a:ext>
            </a:extLst>
          </p:cNvPr>
          <p:cNvSpPr txBox="1">
            <a:spLocks/>
          </p:cNvSpPr>
          <p:nvPr userDrawn="1"/>
        </p:nvSpPr>
        <p:spPr>
          <a:xfrm rot="5400000">
            <a:off x="8378993" y="6034035"/>
            <a:ext cx="1334828" cy="2229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a:t>
            </a:r>
            <a:r>
              <a:rPr lang="en-GB" sz="1200" dirty="0">
                <a:solidFill>
                  <a:schemeClr val="bg1">
                    <a:lumMod val="50000"/>
                  </a:schemeClr>
                </a:solidFill>
              </a:rPr>
              <a:t> </a:t>
            </a:r>
            <a:r>
              <a:rPr lang="en-GB" dirty="0"/>
              <a:t>FCL ltd.</a:t>
            </a:r>
          </a:p>
        </p:txBody>
      </p:sp>
    </p:spTree>
    <p:extLst>
      <p:ext uri="{BB962C8B-B14F-4D97-AF65-F5344CB8AC3E}">
        <p14:creationId xmlns:p14="http://schemas.microsoft.com/office/powerpoint/2010/main" val="2169321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s (b)">
    <p:bg>
      <p:bgPr>
        <a:solidFill>
          <a:schemeClr val="bg1"/>
        </a:solidFill>
        <a:effectLst/>
      </p:bgPr>
    </p:bg>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68574" y="0"/>
            <a:ext cx="3375421" cy="6858000"/>
          </a:xfrm>
          <a:prstGeom prst="rect">
            <a:avLst/>
          </a:prstGeom>
        </p:spPr>
      </p:pic>
      <p:sp>
        <p:nvSpPr>
          <p:cNvPr id="2" name="Titel 1"/>
          <p:cNvSpPr>
            <a:spLocks noGrp="1"/>
          </p:cNvSpPr>
          <p:nvPr>
            <p:ph type="title" hasCustomPrompt="1"/>
          </p:nvPr>
        </p:nvSpPr>
        <p:spPr>
          <a:xfrm>
            <a:off x="520998" y="504000"/>
            <a:ext cx="5256000" cy="1143000"/>
          </a:xfrm>
        </p:spPr>
        <p:txBody>
          <a:bodyPr/>
          <a:lstStyle>
            <a:lvl1pPr>
              <a:defRPr/>
            </a:lvl1pPr>
          </a:lstStyle>
          <a:p>
            <a:r>
              <a:rPr lang="en-US" noProof="0" dirty="0"/>
              <a:t>Title of the slide</a:t>
            </a:r>
          </a:p>
        </p:txBody>
      </p:sp>
      <p:sp>
        <p:nvSpPr>
          <p:cNvPr id="3" name="Tijdelijke aanduiding voor datum 2"/>
          <p:cNvSpPr>
            <a:spLocks noGrp="1"/>
          </p:cNvSpPr>
          <p:nvPr>
            <p:ph type="dt" sz="half" idx="10"/>
          </p:nvPr>
        </p:nvSpPr>
        <p:spPr/>
        <p:txBody>
          <a:bodyPr/>
          <a:lstStyle/>
          <a:p>
            <a:fld id="{70EC7251-F594-4417-9E3F-5177FE3E24C3}" type="datetimeFigureOut">
              <a:rPr lang="en-US" noProof="0" smtClean="0"/>
              <a:t>8/5/2019</a:t>
            </a:fld>
            <a:endParaRPr lang="en-US" noProof="0" dirty="0"/>
          </a:p>
        </p:txBody>
      </p:sp>
      <p:sp>
        <p:nvSpPr>
          <p:cNvPr id="4" name="Tijdelijke aanduiding voor voettekst 3"/>
          <p:cNvSpPr>
            <a:spLocks noGrp="1"/>
          </p:cNvSpPr>
          <p:nvPr>
            <p:ph type="ftr" sz="quarter" idx="11"/>
          </p:nvPr>
        </p:nvSpPr>
        <p:spPr/>
        <p:txBody>
          <a:bodyPr/>
          <a:lstStyle/>
          <a:p>
            <a:endParaRPr lang="en-US" noProof="0" dirty="0"/>
          </a:p>
        </p:txBody>
      </p:sp>
      <p:sp>
        <p:nvSpPr>
          <p:cNvPr id="5" name="Tijdelijke aanduiding voor dianummer 4"/>
          <p:cNvSpPr>
            <a:spLocks noGrp="1"/>
          </p:cNvSpPr>
          <p:nvPr>
            <p:ph type="sldNum" sz="quarter" idx="12"/>
          </p:nvPr>
        </p:nvSpPr>
        <p:spPr/>
        <p:txBody>
          <a:bodyPr/>
          <a:lstStyle/>
          <a:p>
            <a:fld id="{1689AB2F-6259-474E-95C4-DFD030879011}" type="slidenum">
              <a:rPr lang="en-US" noProof="0" smtClean="0"/>
              <a:t>‹#›</a:t>
            </a:fld>
            <a:endParaRPr lang="en-US" noProof="0" dirty="0"/>
          </a:p>
        </p:txBody>
      </p:sp>
      <p:sp>
        <p:nvSpPr>
          <p:cNvPr id="7" name="Tijdelijke aanduiding voor afbeelding 6"/>
          <p:cNvSpPr>
            <a:spLocks noGrp="1"/>
          </p:cNvSpPr>
          <p:nvPr>
            <p:ph type="pic" sz="quarter" idx="13" hasCustomPrompt="1"/>
          </p:nvPr>
        </p:nvSpPr>
        <p:spPr>
          <a:xfrm>
            <a:off x="7905600" y="457200"/>
            <a:ext cx="972000" cy="752400"/>
          </a:xfrm>
        </p:spPr>
        <p:txBody>
          <a:bodyPr anchor="t"/>
          <a:lstStyle>
            <a:lvl1pPr marL="0" indent="0" algn="ctr">
              <a:buFont typeface="Arial" panose="020B0604020202020204" pitchFamily="34" charset="0"/>
              <a:buNone/>
              <a:defRPr sz="800" baseline="0"/>
            </a:lvl1pPr>
          </a:lstStyle>
          <a:p>
            <a:r>
              <a:rPr lang="en-US" noProof="0" dirty="0"/>
              <a:t>Insert picture</a:t>
            </a:r>
          </a:p>
        </p:txBody>
      </p:sp>
      <p:sp>
        <p:nvSpPr>
          <p:cNvPr id="10" name="Tijdelijke aanduiding voor inhoud 7"/>
          <p:cNvSpPr>
            <a:spLocks noGrp="1"/>
          </p:cNvSpPr>
          <p:nvPr>
            <p:ph sz="quarter" idx="15"/>
          </p:nvPr>
        </p:nvSpPr>
        <p:spPr>
          <a:xfrm>
            <a:off x="539750" y="1774825"/>
            <a:ext cx="3420000" cy="4603750"/>
          </a:xfrm>
        </p:spPr>
        <p:txBody>
          <a:bodyPr/>
          <a:lstStyle/>
          <a:p>
            <a:pPr lvl="0"/>
            <a:r>
              <a:rPr lang="en-US" noProof="0"/>
              <a:t>Edit Master text styles</a:t>
            </a:r>
          </a:p>
          <a:p>
            <a:pPr lvl="1"/>
            <a:r>
              <a:rPr lang="en-US" noProof="0"/>
              <a:t>Second level</a:t>
            </a:r>
          </a:p>
          <a:p>
            <a:pPr lvl="2"/>
            <a:r>
              <a:rPr lang="en-US" noProof="0"/>
              <a:t>Third level</a:t>
            </a:r>
          </a:p>
        </p:txBody>
      </p:sp>
      <p:sp>
        <p:nvSpPr>
          <p:cNvPr id="9" name="Tijdelijke aanduiding voor inhoud 7"/>
          <p:cNvSpPr>
            <a:spLocks noGrp="1"/>
          </p:cNvSpPr>
          <p:nvPr>
            <p:ph sz="quarter" idx="16"/>
          </p:nvPr>
        </p:nvSpPr>
        <p:spPr>
          <a:xfrm>
            <a:off x="4392000" y="1774825"/>
            <a:ext cx="3420000" cy="4603750"/>
          </a:xfrm>
        </p:spPr>
        <p:txBody>
          <a:body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3075050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2 colums (c)">
    <p:bg>
      <p:bgPr>
        <a:solidFill>
          <a:schemeClr val="bg1"/>
        </a:solidFill>
        <a:effectLst/>
      </p:bgPr>
    </p:bg>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0399" y="0"/>
            <a:ext cx="1446609" cy="6858000"/>
          </a:xfrm>
          <a:prstGeom prst="rect">
            <a:avLst/>
          </a:prstGeom>
        </p:spPr>
      </p:pic>
      <p:sp>
        <p:nvSpPr>
          <p:cNvPr id="2" name="Titel 1"/>
          <p:cNvSpPr>
            <a:spLocks noGrp="1"/>
          </p:cNvSpPr>
          <p:nvPr>
            <p:ph type="title" hasCustomPrompt="1"/>
          </p:nvPr>
        </p:nvSpPr>
        <p:spPr/>
        <p:txBody>
          <a:bodyPr/>
          <a:lstStyle>
            <a:lvl1pPr>
              <a:defRPr/>
            </a:lvl1pPr>
          </a:lstStyle>
          <a:p>
            <a:r>
              <a:rPr lang="en-US" noProof="0" dirty="0"/>
              <a:t>Title of the slide</a:t>
            </a:r>
          </a:p>
        </p:txBody>
      </p:sp>
      <p:sp>
        <p:nvSpPr>
          <p:cNvPr id="3" name="Tijdelijke aanduiding voor datum 2"/>
          <p:cNvSpPr>
            <a:spLocks noGrp="1"/>
          </p:cNvSpPr>
          <p:nvPr>
            <p:ph type="dt" sz="half" idx="10"/>
          </p:nvPr>
        </p:nvSpPr>
        <p:spPr/>
        <p:txBody>
          <a:bodyPr/>
          <a:lstStyle/>
          <a:p>
            <a:fld id="{70EC7251-F594-4417-9E3F-5177FE3E24C3}" type="datetimeFigureOut">
              <a:rPr lang="en-US" noProof="0" smtClean="0"/>
              <a:t>8/5/2019</a:t>
            </a:fld>
            <a:endParaRPr lang="en-US" noProof="0" dirty="0"/>
          </a:p>
        </p:txBody>
      </p:sp>
      <p:sp>
        <p:nvSpPr>
          <p:cNvPr id="4" name="Tijdelijke aanduiding voor voettekst 3"/>
          <p:cNvSpPr>
            <a:spLocks noGrp="1"/>
          </p:cNvSpPr>
          <p:nvPr>
            <p:ph type="ftr" sz="quarter" idx="11"/>
          </p:nvPr>
        </p:nvSpPr>
        <p:spPr/>
        <p:txBody>
          <a:bodyPr/>
          <a:lstStyle/>
          <a:p>
            <a:endParaRPr lang="en-US" noProof="0" dirty="0"/>
          </a:p>
        </p:txBody>
      </p:sp>
      <p:sp>
        <p:nvSpPr>
          <p:cNvPr id="5" name="Tijdelijke aanduiding voor dianummer 4"/>
          <p:cNvSpPr>
            <a:spLocks noGrp="1"/>
          </p:cNvSpPr>
          <p:nvPr>
            <p:ph type="sldNum" sz="quarter" idx="12"/>
          </p:nvPr>
        </p:nvSpPr>
        <p:spPr/>
        <p:txBody>
          <a:bodyPr/>
          <a:lstStyle/>
          <a:p>
            <a:fld id="{1689AB2F-6259-474E-95C4-DFD030879011}" type="slidenum">
              <a:rPr lang="en-US" noProof="0" smtClean="0"/>
              <a:t>‹#›</a:t>
            </a:fld>
            <a:endParaRPr lang="en-US" noProof="0" dirty="0"/>
          </a:p>
        </p:txBody>
      </p:sp>
      <p:sp>
        <p:nvSpPr>
          <p:cNvPr id="7" name="Tijdelijke aanduiding voor afbeelding 6"/>
          <p:cNvSpPr>
            <a:spLocks noGrp="1"/>
          </p:cNvSpPr>
          <p:nvPr>
            <p:ph type="pic" sz="quarter" idx="13" hasCustomPrompt="1"/>
          </p:nvPr>
        </p:nvSpPr>
        <p:spPr>
          <a:xfrm>
            <a:off x="7905600" y="457200"/>
            <a:ext cx="972000" cy="752400"/>
          </a:xfrm>
        </p:spPr>
        <p:txBody>
          <a:bodyPr anchor="t"/>
          <a:lstStyle>
            <a:lvl1pPr marL="0" indent="0" algn="ctr">
              <a:buFont typeface="Arial" panose="020B0604020202020204" pitchFamily="34" charset="0"/>
              <a:buNone/>
              <a:defRPr sz="800" baseline="0"/>
            </a:lvl1pPr>
          </a:lstStyle>
          <a:p>
            <a:r>
              <a:rPr lang="en-US" noProof="0" dirty="0"/>
              <a:t>Insert picture</a:t>
            </a:r>
          </a:p>
        </p:txBody>
      </p:sp>
      <p:sp>
        <p:nvSpPr>
          <p:cNvPr id="11" name="Tijdelijke aanduiding voor inhoud 7"/>
          <p:cNvSpPr>
            <a:spLocks noGrp="1"/>
          </p:cNvSpPr>
          <p:nvPr>
            <p:ph sz="quarter" idx="15"/>
          </p:nvPr>
        </p:nvSpPr>
        <p:spPr>
          <a:xfrm>
            <a:off x="539750" y="1774825"/>
            <a:ext cx="3420000" cy="4603750"/>
          </a:xfrm>
        </p:spPr>
        <p:txBody>
          <a:bodyPr/>
          <a:lstStyle/>
          <a:p>
            <a:pPr lvl="0"/>
            <a:r>
              <a:rPr lang="en-US" noProof="0"/>
              <a:t>Edit Master text styles</a:t>
            </a:r>
          </a:p>
          <a:p>
            <a:pPr lvl="1"/>
            <a:r>
              <a:rPr lang="en-US" noProof="0"/>
              <a:t>Second level</a:t>
            </a:r>
          </a:p>
          <a:p>
            <a:pPr lvl="2"/>
            <a:r>
              <a:rPr lang="en-US" noProof="0"/>
              <a:t>Third level</a:t>
            </a:r>
          </a:p>
        </p:txBody>
      </p:sp>
      <p:sp>
        <p:nvSpPr>
          <p:cNvPr id="12" name="Tijdelijke aanduiding voor inhoud 7"/>
          <p:cNvSpPr>
            <a:spLocks noGrp="1"/>
          </p:cNvSpPr>
          <p:nvPr>
            <p:ph sz="quarter" idx="16"/>
          </p:nvPr>
        </p:nvSpPr>
        <p:spPr>
          <a:xfrm>
            <a:off x="4392000" y="1774825"/>
            <a:ext cx="3420000" cy="4603750"/>
          </a:xfrm>
        </p:spPr>
        <p:txBody>
          <a:body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1616989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inued slide (a)">
    <p:bg>
      <p:bgPr>
        <a:solidFill>
          <a:schemeClr val="bg1"/>
        </a:solidFill>
        <a:effectLst/>
      </p:bgPr>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22723" y="-1"/>
            <a:ext cx="2519494" cy="6861600"/>
          </a:xfrm>
          <a:prstGeom prst="rect">
            <a:avLst/>
          </a:prstGeom>
        </p:spPr>
      </p:pic>
      <p:sp>
        <p:nvSpPr>
          <p:cNvPr id="3" name="Tijdelijke aanduiding voor datum 2"/>
          <p:cNvSpPr>
            <a:spLocks noGrp="1"/>
          </p:cNvSpPr>
          <p:nvPr>
            <p:ph type="dt" sz="half" idx="10"/>
          </p:nvPr>
        </p:nvSpPr>
        <p:spPr/>
        <p:txBody>
          <a:bodyPr/>
          <a:lstStyle/>
          <a:p>
            <a:fld id="{70EC7251-F594-4417-9E3F-5177FE3E24C3}" type="datetimeFigureOut">
              <a:rPr lang="en-US" noProof="0" smtClean="0"/>
              <a:t>8/5/2019</a:t>
            </a:fld>
            <a:endParaRPr lang="en-US" noProof="0" dirty="0"/>
          </a:p>
        </p:txBody>
      </p:sp>
      <p:sp>
        <p:nvSpPr>
          <p:cNvPr id="4" name="Tijdelijke aanduiding voor voettekst 3"/>
          <p:cNvSpPr>
            <a:spLocks noGrp="1"/>
          </p:cNvSpPr>
          <p:nvPr>
            <p:ph type="ftr" sz="quarter" idx="11"/>
          </p:nvPr>
        </p:nvSpPr>
        <p:spPr/>
        <p:txBody>
          <a:bodyPr/>
          <a:lstStyle/>
          <a:p>
            <a:endParaRPr lang="en-US" noProof="0" dirty="0"/>
          </a:p>
        </p:txBody>
      </p:sp>
      <p:sp>
        <p:nvSpPr>
          <p:cNvPr id="5" name="Tijdelijke aanduiding voor dianummer 4"/>
          <p:cNvSpPr>
            <a:spLocks noGrp="1"/>
          </p:cNvSpPr>
          <p:nvPr>
            <p:ph type="sldNum" sz="quarter" idx="12"/>
          </p:nvPr>
        </p:nvSpPr>
        <p:spPr/>
        <p:txBody>
          <a:bodyPr/>
          <a:lstStyle/>
          <a:p>
            <a:fld id="{1689AB2F-6259-474E-95C4-DFD030879011}" type="slidenum">
              <a:rPr lang="en-US" noProof="0" smtClean="0"/>
              <a:t>‹#›</a:t>
            </a:fld>
            <a:endParaRPr lang="en-US" noProof="0" dirty="0"/>
          </a:p>
        </p:txBody>
      </p:sp>
      <p:sp>
        <p:nvSpPr>
          <p:cNvPr id="7" name="Tijdelijke aanduiding voor inhoud 7"/>
          <p:cNvSpPr>
            <a:spLocks noGrp="1"/>
          </p:cNvSpPr>
          <p:nvPr>
            <p:ph sz="quarter" idx="15"/>
          </p:nvPr>
        </p:nvSpPr>
        <p:spPr>
          <a:xfrm>
            <a:off x="539750" y="489600"/>
            <a:ext cx="7272338" cy="5889600"/>
          </a:xfrm>
        </p:spPr>
        <p:txBody>
          <a:body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51359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inued slide (b)">
    <p:bg>
      <p:bgPr>
        <a:solidFill>
          <a:schemeClr val="bg1"/>
        </a:solidFill>
        <a:effectLst/>
      </p:bgPr>
    </p:bg>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68574" y="0"/>
            <a:ext cx="3375421" cy="6858000"/>
          </a:xfrm>
          <a:prstGeom prst="rect">
            <a:avLst/>
          </a:prstGeom>
        </p:spPr>
      </p:pic>
      <p:sp>
        <p:nvSpPr>
          <p:cNvPr id="3" name="Tijdelijke aanduiding voor datum 2"/>
          <p:cNvSpPr>
            <a:spLocks noGrp="1"/>
          </p:cNvSpPr>
          <p:nvPr>
            <p:ph type="dt" sz="half" idx="10"/>
          </p:nvPr>
        </p:nvSpPr>
        <p:spPr/>
        <p:txBody>
          <a:bodyPr/>
          <a:lstStyle/>
          <a:p>
            <a:fld id="{70EC7251-F594-4417-9E3F-5177FE3E24C3}" type="datetimeFigureOut">
              <a:rPr lang="en-US" noProof="0" smtClean="0"/>
              <a:t>8/5/2019</a:t>
            </a:fld>
            <a:endParaRPr lang="en-US" noProof="0" dirty="0"/>
          </a:p>
        </p:txBody>
      </p:sp>
      <p:sp>
        <p:nvSpPr>
          <p:cNvPr id="4" name="Tijdelijke aanduiding voor voettekst 3"/>
          <p:cNvSpPr>
            <a:spLocks noGrp="1"/>
          </p:cNvSpPr>
          <p:nvPr>
            <p:ph type="ftr" sz="quarter" idx="11"/>
          </p:nvPr>
        </p:nvSpPr>
        <p:spPr/>
        <p:txBody>
          <a:bodyPr/>
          <a:lstStyle/>
          <a:p>
            <a:endParaRPr lang="en-US" noProof="0" dirty="0"/>
          </a:p>
        </p:txBody>
      </p:sp>
      <p:sp>
        <p:nvSpPr>
          <p:cNvPr id="5" name="Tijdelijke aanduiding voor dianummer 4"/>
          <p:cNvSpPr>
            <a:spLocks noGrp="1"/>
          </p:cNvSpPr>
          <p:nvPr>
            <p:ph type="sldNum" sz="quarter" idx="12"/>
          </p:nvPr>
        </p:nvSpPr>
        <p:spPr/>
        <p:txBody>
          <a:bodyPr/>
          <a:lstStyle/>
          <a:p>
            <a:fld id="{1689AB2F-6259-474E-95C4-DFD030879011}" type="slidenum">
              <a:rPr lang="en-US" noProof="0" smtClean="0"/>
              <a:t>‹#›</a:t>
            </a:fld>
            <a:endParaRPr lang="en-US" noProof="0" dirty="0"/>
          </a:p>
        </p:txBody>
      </p:sp>
      <p:sp>
        <p:nvSpPr>
          <p:cNvPr id="6" name="Tijdelijke aanduiding voor afbeelding 6"/>
          <p:cNvSpPr>
            <a:spLocks noGrp="1"/>
          </p:cNvSpPr>
          <p:nvPr>
            <p:ph type="pic" sz="quarter" idx="14" hasCustomPrompt="1"/>
          </p:nvPr>
        </p:nvSpPr>
        <p:spPr>
          <a:xfrm>
            <a:off x="7905600" y="457200"/>
            <a:ext cx="972000" cy="752400"/>
          </a:xfrm>
        </p:spPr>
        <p:txBody>
          <a:bodyPr anchor="t"/>
          <a:lstStyle>
            <a:lvl1pPr marL="0" indent="0" algn="ctr">
              <a:buFont typeface="Arial" panose="020B0604020202020204" pitchFamily="34" charset="0"/>
              <a:buNone/>
              <a:defRPr sz="800" baseline="0"/>
            </a:lvl1pPr>
          </a:lstStyle>
          <a:p>
            <a:r>
              <a:rPr lang="en-US" noProof="0" dirty="0"/>
              <a:t>Insert picture</a:t>
            </a:r>
          </a:p>
        </p:txBody>
      </p:sp>
      <p:sp>
        <p:nvSpPr>
          <p:cNvPr id="9" name="Tijdelijke aanduiding voor inhoud 7"/>
          <p:cNvSpPr>
            <a:spLocks noGrp="1"/>
          </p:cNvSpPr>
          <p:nvPr>
            <p:ph sz="quarter" idx="15"/>
          </p:nvPr>
        </p:nvSpPr>
        <p:spPr>
          <a:xfrm>
            <a:off x="539750" y="489600"/>
            <a:ext cx="7272338" cy="5889600"/>
          </a:xfrm>
        </p:spPr>
        <p:txBody>
          <a:body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1753908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inued slide (c)">
    <p:bg>
      <p:bgPr>
        <a:solidFill>
          <a:schemeClr val="bg1"/>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0399" y="0"/>
            <a:ext cx="1446609" cy="6858000"/>
          </a:xfrm>
          <a:prstGeom prst="rect">
            <a:avLst/>
          </a:prstGeom>
        </p:spPr>
      </p:pic>
      <p:sp>
        <p:nvSpPr>
          <p:cNvPr id="3" name="Tijdelijke aanduiding voor datum 2"/>
          <p:cNvSpPr>
            <a:spLocks noGrp="1"/>
          </p:cNvSpPr>
          <p:nvPr>
            <p:ph type="dt" sz="half" idx="10"/>
          </p:nvPr>
        </p:nvSpPr>
        <p:spPr/>
        <p:txBody>
          <a:bodyPr/>
          <a:lstStyle/>
          <a:p>
            <a:fld id="{70EC7251-F594-4417-9E3F-5177FE3E24C3}" type="datetimeFigureOut">
              <a:rPr lang="en-US" noProof="0" smtClean="0"/>
              <a:t>8/5/2019</a:t>
            </a:fld>
            <a:endParaRPr lang="en-US" noProof="0" dirty="0"/>
          </a:p>
        </p:txBody>
      </p:sp>
      <p:sp>
        <p:nvSpPr>
          <p:cNvPr id="4" name="Tijdelijke aanduiding voor voettekst 3"/>
          <p:cNvSpPr>
            <a:spLocks noGrp="1"/>
          </p:cNvSpPr>
          <p:nvPr>
            <p:ph type="ftr" sz="quarter" idx="11"/>
          </p:nvPr>
        </p:nvSpPr>
        <p:spPr/>
        <p:txBody>
          <a:bodyPr/>
          <a:lstStyle/>
          <a:p>
            <a:endParaRPr lang="en-US" noProof="0" dirty="0"/>
          </a:p>
        </p:txBody>
      </p:sp>
      <p:sp>
        <p:nvSpPr>
          <p:cNvPr id="5" name="Tijdelijke aanduiding voor dianummer 4"/>
          <p:cNvSpPr>
            <a:spLocks noGrp="1"/>
          </p:cNvSpPr>
          <p:nvPr>
            <p:ph type="sldNum" sz="quarter" idx="12"/>
          </p:nvPr>
        </p:nvSpPr>
        <p:spPr/>
        <p:txBody>
          <a:bodyPr/>
          <a:lstStyle/>
          <a:p>
            <a:fld id="{1689AB2F-6259-474E-95C4-DFD030879011}" type="slidenum">
              <a:rPr lang="en-US" noProof="0" smtClean="0"/>
              <a:t>‹#›</a:t>
            </a:fld>
            <a:endParaRPr lang="en-US" noProof="0" dirty="0"/>
          </a:p>
        </p:txBody>
      </p:sp>
      <p:sp>
        <p:nvSpPr>
          <p:cNvPr id="6" name="Tijdelijke aanduiding voor afbeelding 6"/>
          <p:cNvSpPr>
            <a:spLocks noGrp="1"/>
          </p:cNvSpPr>
          <p:nvPr>
            <p:ph type="pic" sz="quarter" idx="14" hasCustomPrompt="1"/>
          </p:nvPr>
        </p:nvSpPr>
        <p:spPr>
          <a:xfrm>
            <a:off x="7905600" y="457200"/>
            <a:ext cx="972000" cy="752400"/>
          </a:xfrm>
        </p:spPr>
        <p:txBody>
          <a:bodyPr anchor="t"/>
          <a:lstStyle>
            <a:lvl1pPr marL="0" indent="0" algn="ctr">
              <a:buFont typeface="Arial" panose="020B0604020202020204" pitchFamily="34" charset="0"/>
              <a:buNone/>
              <a:defRPr sz="800" baseline="0"/>
            </a:lvl1pPr>
          </a:lstStyle>
          <a:p>
            <a:r>
              <a:rPr lang="en-US" noProof="0" dirty="0"/>
              <a:t>Insert picture</a:t>
            </a:r>
          </a:p>
        </p:txBody>
      </p:sp>
      <p:sp>
        <p:nvSpPr>
          <p:cNvPr id="9" name="Tijdelijke aanduiding voor inhoud 7"/>
          <p:cNvSpPr>
            <a:spLocks noGrp="1"/>
          </p:cNvSpPr>
          <p:nvPr>
            <p:ph sz="quarter" idx="15"/>
          </p:nvPr>
        </p:nvSpPr>
        <p:spPr>
          <a:xfrm>
            <a:off x="539750" y="489600"/>
            <a:ext cx="7272338" cy="5889600"/>
          </a:xfrm>
        </p:spPr>
        <p:txBody>
          <a:body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1124853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imag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US" noProof="0" dirty="0"/>
              <a:t>Title of the slide</a:t>
            </a:r>
          </a:p>
        </p:txBody>
      </p:sp>
      <p:sp>
        <p:nvSpPr>
          <p:cNvPr id="3" name="Tijdelijke aanduiding voor datum 2"/>
          <p:cNvSpPr>
            <a:spLocks noGrp="1"/>
          </p:cNvSpPr>
          <p:nvPr>
            <p:ph type="dt" sz="half" idx="10"/>
          </p:nvPr>
        </p:nvSpPr>
        <p:spPr/>
        <p:txBody>
          <a:bodyPr/>
          <a:lstStyle/>
          <a:p>
            <a:fld id="{70EC7251-F594-4417-9E3F-5177FE3E24C3}" type="datetimeFigureOut">
              <a:rPr lang="en-US" noProof="0" smtClean="0"/>
              <a:t>8/5/2019</a:t>
            </a:fld>
            <a:endParaRPr lang="en-US" noProof="0" dirty="0"/>
          </a:p>
        </p:txBody>
      </p:sp>
      <p:sp>
        <p:nvSpPr>
          <p:cNvPr id="4" name="Tijdelijke aanduiding voor voettekst 3"/>
          <p:cNvSpPr>
            <a:spLocks noGrp="1"/>
          </p:cNvSpPr>
          <p:nvPr>
            <p:ph type="ftr" sz="quarter" idx="11"/>
          </p:nvPr>
        </p:nvSpPr>
        <p:spPr/>
        <p:txBody>
          <a:bodyPr/>
          <a:lstStyle/>
          <a:p>
            <a:endParaRPr lang="en-US" noProof="0" dirty="0"/>
          </a:p>
        </p:txBody>
      </p:sp>
      <p:sp>
        <p:nvSpPr>
          <p:cNvPr id="5" name="Tijdelijke aanduiding voor dianummer 4"/>
          <p:cNvSpPr>
            <a:spLocks noGrp="1"/>
          </p:cNvSpPr>
          <p:nvPr>
            <p:ph type="sldNum" sz="quarter" idx="12"/>
          </p:nvPr>
        </p:nvSpPr>
        <p:spPr/>
        <p:txBody>
          <a:bodyPr/>
          <a:lstStyle/>
          <a:p>
            <a:fld id="{1689AB2F-6259-474E-95C4-DFD030879011}" type="slidenum">
              <a:rPr lang="en-US" noProof="0" smtClean="0"/>
              <a:t>‹#›</a:t>
            </a:fld>
            <a:endParaRPr lang="en-US" noProof="0" dirty="0"/>
          </a:p>
        </p:txBody>
      </p:sp>
      <p:sp>
        <p:nvSpPr>
          <p:cNvPr id="7" name="Tijdelijke aanduiding voor afbeelding 6"/>
          <p:cNvSpPr>
            <a:spLocks noGrp="1" noChangeAspect="1"/>
          </p:cNvSpPr>
          <p:nvPr>
            <p:ph type="pic" sz="quarter" idx="13" hasCustomPrompt="1"/>
          </p:nvPr>
        </p:nvSpPr>
        <p:spPr>
          <a:xfrm>
            <a:off x="540000" y="1484785"/>
            <a:ext cx="7272000" cy="4848538"/>
          </a:xfrm>
        </p:spPr>
        <p:txBody>
          <a:bodyPr anchor="ctr"/>
          <a:lstStyle>
            <a:lvl1pPr marL="0" indent="0" algn="ctr">
              <a:buFont typeface="Arial" panose="020B0604020202020204" pitchFamily="34" charset="0"/>
              <a:buNone/>
              <a:defRPr/>
            </a:lvl1pPr>
          </a:lstStyle>
          <a:p>
            <a:r>
              <a:rPr lang="en-US" noProof="0" dirty="0"/>
              <a:t>Insert picture</a:t>
            </a:r>
          </a:p>
        </p:txBody>
      </p:sp>
      <p:pic>
        <p:nvPicPr>
          <p:cNvPr id="8" name="Afbeelding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86814" y="0"/>
            <a:ext cx="357187" cy="6858000"/>
          </a:xfrm>
          <a:prstGeom prst="rect">
            <a:avLst/>
          </a:prstGeom>
        </p:spPr>
      </p:pic>
    </p:spTree>
    <p:extLst>
      <p:ext uri="{BB962C8B-B14F-4D97-AF65-F5344CB8AC3E}">
        <p14:creationId xmlns:p14="http://schemas.microsoft.com/office/powerpoint/2010/main" val="389839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er slide (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chemeClr val="bg2"/>
                </a:solidFill>
                <a:effectLst>
                  <a:outerShdw blurRad="38100" dist="38100" dir="2700000" algn="tl">
                    <a:srgbClr val="000000">
                      <a:alpha val="43137"/>
                    </a:srgbClr>
                  </a:outerShdw>
                </a:effectLst>
              </a:defRPr>
            </a:lvl1pPr>
          </a:lstStyle>
          <a:p>
            <a:r>
              <a:rPr lang="en-US" noProof="0" dirty="0"/>
              <a:t>Chapter Slide</a:t>
            </a:r>
          </a:p>
        </p:txBody>
      </p:sp>
      <p:sp>
        <p:nvSpPr>
          <p:cNvPr id="3" name="Tijdelijke aanduiding voor datum 2"/>
          <p:cNvSpPr>
            <a:spLocks noGrp="1"/>
          </p:cNvSpPr>
          <p:nvPr>
            <p:ph type="dt" sz="half" idx="10"/>
          </p:nvPr>
        </p:nvSpPr>
        <p:spPr/>
        <p:txBody>
          <a:bodyPr/>
          <a:lstStyle/>
          <a:p>
            <a:fld id="{70EC7251-F594-4417-9E3F-5177FE3E24C3}" type="datetimeFigureOut">
              <a:rPr lang="en-US" noProof="0" smtClean="0"/>
              <a:t>8/5/2019</a:t>
            </a:fld>
            <a:endParaRPr lang="en-US" noProof="0" dirty="0"/>
          </a:p>
        </p:txBody>
      </p:sp>
      <p:sp>
        <p:nvSpPr>
          <p:cNvPr id="4" name="Tijdelijke aanduiding voor voettekst 3"/>
          <p:cNvSpPr>
            <a:spLocks noGrp="1"/>
          </p:cNvSpPr>
          <p:nvPr>
            <p:ph type="ftr" sz="quarter" idx="11"/>
          </p:nvPr>
        </p:nvSpPr>
        <p:spPr/>
        <p:txBody>
          <a:bodyPr/>
          <a:lstStyle/>
          <a:p>
            <a:endParaRPr lang="en-US" noProof="0" dirty="0"/>
          </a:p>
        </p:txBody>
      </p:sp>
      <p:sp>
        <p:nvSpPr>
          <p:cNvPr id="5" name="Tijdelijke aanduiding voor dianummer 4"/>
          <p:cNvSpPr>
            <a:spLocks noGrp="1"/>
          </p:cNvSpPr>
          <p:nvPr>
            <p:ph type="sldNum" sz="quarter" idx="12"/>
          </p:nvPr>
        </p:nvSpPr>
        <p:spPr/>
        <p:txBody>
          <a:bodyPr/>
          <a:lstStyle/>
          <a:p>
            <a:fld id="{1689AB2F-6259-474E-95C4-DFD030879011}" type="slidenum">
              <a:rPr lang="en-US" noProof="0" smtClean="0"/>
              <a:t>‹#›</a:t>
            </a:fld>
            <a:endParaRPr lang="en-US" noProof="0" dirty="0"/>
          </a:p>
        </p:txBody>
      </p:sp>
    </p:spTree>
    <p:extLst>
      <p:ext uri="{BB962C8B-B14F-4D97-AF65-F5344CB8AC3E}">
        <p14:creationId xmlns:p14="http://schemas.microsoft.com/office/powerpoint/2010/main" val="39618690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ter slide (b)">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chemeClr val="bg2"/>
                </a:solidFill>
                <a:effectLst>
                  <a:outerShdw blurRad="38100" dist="38100" dir="2700000" algn="tl">
                    <a:srgbClr val="000000">
                      <a:alpha val="43137"/>
                    </a:srgbClr>
                  </a:outerShdw>
                </a:effectLst>
              </a:defRPr>
            </a:lvl1pPr>
          </a:lstStyle>
          <a:p>
            <a:r>
              <a:rPr lang="en-US" noProof="0" dirty="0"/>
              <a:t>Chapter Slide</a:t>
            </a:r>
          </a:p>
        </p:txBody>
      </p:sp>
      <p:sp>
        <p:nvSpPr>
          <p:cNvPr id="3" name="Tijdelijke aanduiding voor datum 2"/>
          <p:cNvSpPr>
            <a:spLocks noGrp="1"/>
          </p:cNvSpPr>
          <p:nvPr>
            <p:ph type="dt" sz="half" idx="10"/>
          </p:nvPr>
        </p:nvSpPr>
        <p:spPr/>
        <p:txBody>
          <a:bodyPr/>
          <a:lstStyle/>
          <a:p>
            <a:fld id="{70EC7251-F594-4417-9E3F-5177FE3E24C3}" type="datetimeFigureOut">
              <a:rPr lang="en-US" noProof="0" smtClean="0"/>
              <a:t>8/5/2019</a:t>
            </a:fld>
            <a:endParaRPr lang="en-US" noProof="0" dirty="0"/>
          </a:p>
        </p:txBody>
      </p:sp>
      <p:sp>
        <p:nvSpPr>
          <p:cNvPr id="4" name="Tijdelijke aanduiding voor voettekst 3"/>
          <p:cNvSpPr>
            <a:spLocks noGrp="1"/>
          </p:cNvSpPr>
          <p:nvPr>
            <p:ph type="ftr" sz="quarter" idx="11"/>
          </p:nvPr>
        </p:nvSpPr>
        <p:spPr/>
        <p:txBody>
          <a:bodyPr/>
          <a:lstStyle/>
          <a:p>
            <a:endParaRPr lang="en-US" noProof="0" dirty="0"/>
          </a:p>
        </p:txBody>
      </p:sp>
      <p:sp>
        <p:nvSpPr>
          <p:cNvPr id="5" name="Tijdelijke aanduiding voor dianummer 4"/>
          <p:cNvSpPr>
            <a:spLocks noGrp="1"/>
          </p:cNvSpPr>
          <p:nvPr>
            <p:ph type="sldNum" sz="quarter" idx="12"/>
          </p:nvPr>
        </p:nvSpPr>
        <p:spPr/>
        <p:txBody>
          <a:bodyPr/>
          <a:lstStyle/>
          <a:p>
            <a:fld id="{1689AB2F-6259-474E-95C4-DFD030879011}" type="slidenum">
              <a:rPr lang="en-US" noProof="0" smtClean="0"/>
              <a:t>‹#›</a:t>
            </a:fld>
            <a:endParaRPr lang="en-US" noProof="0" dirty="0"/>
          </a:p>
        </p:txBody>
      </p:sp>
    </p:spTree>
    <p:extLst>
      <p:ext uri="{BB962C8B-B14F-4D97-AF65-F5344CB8AC3E}">
        <p14:creationId xmlns:p14="http://schemas.microsoft.com/office/powerpoint/2010/main" val="2620643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slide (c)">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chemeClr val="bg2"/>
                </a:solidFill>
                <a:effectLst>
                  <a:outerShdw blurRad="38100" dist="38100" dir="2700000" algn="tl">
                    <a:srgbClr val="000000">
                      <a:alpha val="43137"/>
                    </a:srgbClr>
                  </a:outerShdw>
                </a:effectLst>
              </a:defRPr>
            </a:lvl1pPr>
          </a:lstStyle>
          <a:p>
            <a:r>
              <a:rPr lang="en-US" noProof="0" dirty="0"/>
              <a:t>Chapter Slide</a:t>
            </a:r>
          </a:p>
        </p:txBody>
      </p:sp>
      <p:sp>
        <p:nvSpPr>
          <p:cNvPr id="3" name="Tijdelijke aanduiding voor datum 2"/>
          <p:cNvSpPr>
            <a:spLocks noGrp="1"/>
          </p:cNvSpPr>
          <p:nvPr>
            <p:ph type="dt" sz="half" idx="10"/>
          </p:nvPr>
        </p:nvSpPr>
        <p:spPr/>
        <p:txBody>
          <a:bodyPr/>
          <a:lstStyle/>
          <a:p>
            <a:fld id="{70EC7251-F594-4417-9E3F-5177FE3E24C3}" type="datetimeFigureOut">
              <a:rPr lang="en-US" noProof="0" smtClean="0"/>
              <a:t>8/5/2019</a:t>
            </a:fld>
            <a:endParaRPr lang="en-US" noProof="0" dirty="0"/>
          </a:p>
        </p:txBody>
      </p:sp>
      <p:sp>
        <p:nvSpPr>
          <p:cNvPr id="4" name="Tijdelijke aanduiding voor voettekst 3"/>
          <p:cNvSpPr>
            <a:spLocks noGrp="1"/>
          </p:cNvSpPr>
          <p:nvPr>
            <p:ph type="ftr" sz="quarter" idx="11"/>
          </p:nvPr>
        </p:nvSpPr>
        <p:spPr/>
        <p:txBody>
          <a:bodyPr/>
          <a:lstStyle/>
          <a:p>
            <a:endParaRPr lang="en-US" noProof="0" dirty="0"/>
          </a:p>
        </p:txBody>
      </p:sp>
      <p:sp>
        <p:nvSpPr>
          <p:cNvPr id="5" name="Tijdelijke aanduiding voor dianummer 4"/>
          <p:cNvSpPr>
            <a:spLocks noGrp="1"/>
          </p:cNvSpPr>
          <p:nvPr>
            <p:ph type="sldNum" sz="quarter" idx="12"/>
          </p:nvPr>
        </p:nvSpPr>
        <p:spPr/>
        <p:txBody>
          <a:bodyPr/>
          <a:lstStyle/>
          <a:p>
            <a:fld id="{1689AB2F-6259-474E-95C4-DFD030879011}" type="slidenum">
              <a:rPr lang="en-US" noProof="0" smtClean="0"/>
              <a:t>‹#›</a:t>
            </a:fld>
            <a:endParaRPr lang="en-US" noProof="0" dirty="0"/>
          </a:p>
        </p:txBody>
      </p:sp>
    </p:spTree>
    <p:extLst>
      <p:ext uri="{BB962C8B-B14F-4D97-AF65-F5344CB8AC3E}">
        <p14:creationId xmlns:p14="http://schemas.microsoft.com/office/powerpoint/2010/main" val="35763393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slide (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chemeClr val="bg2"/>
                </a:solidFill>
                <a:effectLst>
                  <a:outerShdw blurRad="38100" dist="38100" dir="2700000" algn="tl">
                    <a:srgbClr val="000000">
                      <a:alpha val="43137"/>
                    </a:srgbClr>
                  </a:outerShdw>
                </a:effectLst>
              </a:defRPr>
            </a:lvl1pPr>
          </a:lstStyle>
          <a:p>
            <a:r>
              <a:rPr lang="en-US" noProof="0" dirty="0"/>
              <a:t>Chapter Slide</a:t>
            </a:r>
          </a:p>
        </p:txBody>
      </p:sp>
      <p:sp>
        <p:nvSpPr>
          <p:cNvPr id="3" name="Tijdelijke aanduiding voor datum 2"/>
          <p:cNvSpPr>
            <a:spLocks noGrp="1"/>
          </p:cNvSpPr>
          <p:nvPr>
            <p:ph type="dt" sz="half" idx="10"/>
          </p:nvPr>
        </p:nvSpPr>
        <p:spPr/>
        <p:txBody>
          <a:bodyPr/>
          <a:lstStyle/>
          <a:p>
            <a:fld id="{70EC7251-F594-4417-9E3F-5177FE3E24C3}" type="datetimeFigureOut">
              <a:rPr lang="en-US" noProof="0" smtClean="0"/>
              <a:t>8/5/2019</a:t>
            </a:fld>
            <a:endParaRPr lang="en-US" noProof="0" dirty="0"/>
          </a:p>
        </p:txBody>
      </p:sp>
      <p:sp>
        <p:nvSpPr>
          <p:cNvPr id="4" name="Tijdelijke aanduiding voor voettekst 3"/>
          <p:cNvSpPr>
            <a:spLocks noGrp="1"/>
          </p:cNvSpPr>
          <p:nvPr>
            <p:ph type="ftr" sz="quarter" idx="11"/>
          </p:nvPr>
        </p:nvSpPr>
        <p:spPr/>
        <p:txBody>
          <a:bodyPr/>
          <a:lstStyle/>
          <a:p>
            <a:endParaRPr lang="en-US" noProof="0" dirty="0"/>
          </a:p>
        </p:txBody>
      </p:sp>
      <p:sp>
        <p:nvSpPr>
          <p:cNvPr id="5" name="Tijdelijke aanduiding voor dianummer 4"/>
          <p:cNvSpPr>
            <a:spLocks noGrp="1"/>
          </p:cNvSpPr>
          <p:nvPr>
            <p:ph type="sldNum" sz="quarter" idx="12"/>
          </p:nvPr>
        </p:nvSpPr>
        <p:spPr/>
        <p:txBody>
          <a:bodyPr/>
          <a:lstStyle/>
          <a:p>
            <a:fld id="{1689AB2F-6259-474E-95C4-DFD030879011}" type="slidenum">
              <a:rPr lang="en-US" noProof="0" smtClean="0"/>
              <a:t>‹#›</a:t>
            </a:fld>
            <a:endParaRPr lang="en-US" noProof="0" dirty="0"/>
          </a:p>
        </p:txBody>
      </p:sp>
    </p:spTree>
    <p:extLst>
      <p:ext uri="{BB962C8B-B14F-4D97-AF65-F5344CB8AC3E}">
        <p14:creationId xmlns:p14="http://schemas.microsoft.com/office/powerpoint/2010/main" val="974788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3E9F1D-AF1D-4FBB-B70E-5CCB7B5EADE1}" type="datetime1">
              <a:rPr lang="en-GB" smtClean="0"/>
              <a:t>05/08/2019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5350D9-E363-4B96-9B23-B904FD14D1ED}" type="slidenum">
              <a:rPr lang="en-GB" smtClean="0"/>
              <a:t>‹#›</a:t>
            </a:fld>
            <a:endParaRPr lang="en-GB"/>
          </a:p>
        </p:txBody>
      </p:sp>
      <p:sp>
        <p:nvSpPr>
          <p:cNvPr id="7" name="Footer Placeholder 4">
            <a:extLst>
              <a:ext uri="{FF2B5EF4-FFF2-40B4-BE49-F238E27FC236}">
                <a16:creationId xmlns:a16="http://schemas.microsoft.com/office/drawing/2014/main" id="{3CC77C84-CE46-452C-9AEC-1108A280E4D3}"/>
              </a:ext>
            </a:extLst>
          </p:cNvPr>
          <p:cNvSpPr txBox="1">
            <a:spLocks/>
          </p:cNvSpPr>
          <p:nvPr userDrawn="1"/>
        </p:nvSpPr>
        <p:spPr>
          <a:xfrm rot="5400000">
            <a:off x="8378993" y="6034035"/>
            <a:ext cx="1334828" cy="2229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a:t>
            </a:r>
            <a:r>
              <a:rPr lang="en-GB" sz="1200" dirty="0">
                <a:solidFill>
                  <a:schemeClr val="bg1">
                    <a:lumMod val="50000"/>
                  </a:schemeClr>
                </a:solidFill>
              </a:rPr>
              <a:t> </a:t>
            </a:r>
            <a:r>
              <a:rPr lang="en-GB" dirty="0"/>
              <a:t>FCL ltd.</a:t>
            </a:r>
          </a:p>
        </p:txBody>
      </p:sp>
    </p:spTree>
    <p:extLst>
      <p:ext uri="{BB962C8B-B14F-4D97-AF65-F5344CB8AC3E}">
        <p14:creationId xmlns:p14="http://schemas.microsoft.com/office/powerpoint/2010/main" val="9201556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slide (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chemeClr val="bg2"/>
                </a:solidFill>
                <a:effectLst>
                  <a:outerShdw blurRad="38100" dist="38100" dir="2700000" algn="tl">
                    <a:srgbClr val="000000">
                      <a:alpha val="43137"/>
                    </a:srgbClr>
                  </a:outerShdw>
                </a:effectLst>
              </a:defRPr>
            </a:lvl1pPr>
          </a:lstStyle>
          <a:p>
            <a:r>
              <a:rPr lang="en-US" noProof="0" dirty="0"/>
              <a:t>Chapter Slide</a:t>
            </a:r>
          </a:p>
        </p:txBody>
      </p:sp>
      <p:sp>
        <p:nvSpPr>
          <p:cNvPr id="3" name="Tijdelijke aanduiding voor datum 2"/>
          <p:cNvSpPr>
            <a:spLocks noGrp="1"/>
          </p:cNvSpPr>
          <p:nvPr>
            <p:ph type="dt" sz="half" idx="10"/>
          </p:nvPr>
        </p:nvSpPr>
        <p:spPr/>
        <p:txBody>
          <a:bodyPr/>
          <a:lstStyle/>
          <a:p>
            <a:fld id="{70EC7251-F594-4417-9E3F-5177FE3E24C3}" type="datetimeFigureOut">
              <a:rPr lang="en-US" noProof="0" smtClean="0"/>
              <a:t>8/5/2019</a:t>
            </a:fld>
            <a:endParaRPr lang="en-US" noProof="0" dirty="0"/>
          </a:p>
        </p:txBody>
      </p:sp>
      <p:sp>
        <p:nvSpPr>
          <p:cNvPr id="4" name="Tijdelijke aanduiding voor voettekst 3"/>
          <p:cNvSpPr>
            <a:spLocks noGrp="1"/>
          </p:cNvSpPr>
          <p:nvPr>
            <p:ph type="ftr" sz="quarter" idx="11"/>
          </p:nvPr>
        </p:nvSpPr>
        <p:spPr/>
        <p:txBody>
          <a:bodyPr/>
          <a:lstStyle/>
          <a:p>
            <a:endParaRPr lang="en-US" noProof="0" dirty="0"/>
          </a:p>
        </p:txBody>
      </p:sp>
      <p:sp>
        <p:nvSpPr>
          <p:cNvPr id="5" name="Tijdelijke aanduiding voor dianummer 4"/>
          <p:cNvSpPr>
            <a:spLocks noGrp="1"/>
          </p:cNvSpPr>
          <p:nvPr>
            <p:ph type="sldNum" sz="quarter" idx="12"/>
          </p:nvPr>
        </p:nvSpPr>
        <p:spPr/>
        <p:txBody>
          <a:bodyPr/>
          <a:lstStyle/>
          <a:p>
            <a:fld id="{1689AB2F-6259-474E-95C4-DFD030879011}" type="slidenum">
              <a:rPr lang="en-US" noProof="0" smtClean="0"/>
              <a:t>‹#›</a:t>
            </a:fld>
            <a:endParaRPr lang="en-US" noProof="0" dirty="0"/>
          </a:p>
        </p:txBody>
      </p:sp>
    </p:spTree>
    <p:extLst>
      <p:ext uri="{BB962C8B-B14F-4D97-AF65-F5344CB8AC3E}">
        <p14:creationId xmlns:p14="http://schemas.microsoft.com/office/powerpoint/2010/main" val="1416008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ter slide (f)">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chemeClr val="bg2"/>
                </a:solidFill>
                <a:effectLst>
                  <a:outerShdw blurRad="38100" dist="38100" dir="2700000" algn="tl">
                    <a:srgbClr val="000000">
                      <a:alpha val="43137"/>
                    </a:srgbClr>
                  </a:outerShdw>
                </a:effectLst>
              </a:defRPr>
            </a:lvl1pPr>
          </a:lstStyle>
          <a:p>
            <a:r>
              <a:rPr lang="en-US" noProof="0" dirty="0"/>
              <a:t>Chapter Slide</a:t>
            </a:r>
          </a:p>
        </p:txBody>
      </p:sp>
      <p:sp>
        <p:nvSpPr>
          <p:cNvPr id="3" name="Tijdelijke aanduiding voor datum 2"/>
          <p:cNvSpPr>
            <a:spLocks noGrp="1"/>
          </p:cNvSpPr>
          <p:nvPr>
            <p:ph type="dt" sz="half" idx="10"/>
          </p:nvPr>
        </p:nvSpPr>
        <p:spPr/>
        <p:txBody>
          <a:bodyPr/>
          <a:lstStyle/>
          <a:p>
            <a:fld id="{70EC7251-F594-4417-9E3F-5177FE3E24C3}" type="datetimeFigureOut">
              <a:rPr lang="en-US" noProof="0" smtClean="0"/>
              <a:t>8/5/2019</a:t>
            </a:fld>
            <a:endParaRPr lang="en-US" noProof="0" dirty="0"/>
          </a:p>
        </p:txBody>
      </p:sp>
      <p:sp>
        <p:nvSpPr>
          <p:cNvPr id="4" name="Tijdelijke aanduiding voor voettekst 3"/>
          <p:cNvSpPr>
            <a:spLocks noGrp="1"/>
          </p:cNvSpPr>
          <p:nvPr>
            <p:ph type="ftr" sz="quarter" idx="11"/>
          </p:nvPr>
        </p:nvSpPr>
        <p:spPr/>
        <p:txBody>
          <a:bodyPr/>
          <a:lstStyle/>
          <a:p>
            <a:endParaRPr lang="en-US" noProof="0" dirty="0"/>
          </a:p>
        </p:txBody>
      </p:sp>
      <p:sp>
        <p:nvSpPr>
          <p:cNvPr id="5" name="Tijdelijke aanduiding voor dianummer 4"/>
          <p:cNvSpPr>
            <a:spLocks noGrp="1"/>
          </p:cNvSpPr>
          <p:nvPr>
            <p:ph type="sldNum" sz="quarter" idx="12"/>
          </p:nvPr>
        </p:nvSpPr>
        <p:spPr/>
        <p:txBody>
          <a:bodyPr/>
          <a:lstStyle/>
          <a:p>
            <a:fld id="{1689AB2F-6259-474E-95C4-DFD030879011}" type="slidenum">
              <a:rPr lang="en-US" noProof="0" smtClean="0"/>
              <a:t>‹#›</a:t>
            </a:fld>
            <a:endParaRPr lang="en-US" noProof="0" dirty="0"/>
          </a:p>
        </p:txBody>
      </p:sp>
    </p:spTree>
    <p:extLst>
      <p:ext uri="{BB962C8B-B14F-4D97-AF65-F5344CB8AC3E}">
        <p14:creationId xmlns:p14="http://schemas.microsoft.com/office/powerpoint/2010/main" val="34638555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slide (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chemeClr val="bg2"/>
                </a:solidFill>
                <a:effectLst>
                  <a:outerShdw blurRad="38100" dist="38100" dir="2700000" algn="tl">
                    <a:srgbClr val="000000">
                      <a:alpha val="43137"/>
                    </a:srgbClr>
                  </a:outerShdw>
                </a:effectLst>
              </a:defRPr>
            </a:lvl1pPr>
          </a:lstStyle>
          <a:p>
            <a:r>
              <a:rPr lang="en-US" noProof="0" dirty="0"/>
              <a:t>Chapter Slide</a:t>
            </a:r>
          </a:p>
        </p:txBody>
      </p:sp>
      <p:sp>
        <p:nvSpPr>
          <p:cNvPr id="3" name="Tijdelijke aanduiding voor datum 2"/>
          <p:cNvSpPr>
            <a:spLocks noGrp="1"/>
          </p:cNvSpPr>
          <p:nvPr>
            <p:ph type="dt" sz="half" idx="10"/>
          </p:nvPr>
        </p:nvSpPr>
        <p:spPr/>
        <p:txBody>
          <a:bodyPr/>
          <a:lstStyle/>
          <a:p>
            <a:fld id="{70EC7251-F594-4417-9E3F-5177FE3E24C3}" type="datetimeFigureOut">
              <a:rPr lang="en-US" noProof="0" smtClean="0"/>
              <a:t>8/5/2019</a:t>
            </a:fld>
            <a:endParaRPr lang="en-US" noProof="0" dirty="0"/>
          </a:p>
        </p:txBody>
      </p:sp>
      <p:sp>
        <p:nvSpPr>
          <p:cNvPr id="4" name="Tijdelijke aanduiding voor voettekst 3"/>
          <p:cNvSpPr>
            <a:spLocks noGrp="1"/>
          </p:cNvSpPr>
          <p:nvPr>
            <p:ph type="ftr" sz="quarter" idx="11"/>
          </p:nvPr>
        </p:nvSpPr>
        <p:spPr/>
        <p:txBody>
          <a:bodyPr/>
          <a:lstStyle/>
          <a:p>
            <a:endParaRPr lang="en-US" noProof="0" dirty="0"/>
          </a:p>
        </p:txBody>
      </p:sp>
      <p:sp>
        <p:nvSpPr>
          <p:cNvPr id="5" name="Tijdelijke aanduiding voor dianummer 4"/>
          <p:cNvSpPr>
            <a:spLocks noGrp="1"/>
          </p:cNvSpPr>
          <p:nvPr>
            <p:ph type="sldNum" sz="quarter" idx="12"/>
          </p:nvPr>
        </p:nvSpPr>
        <p:spPr/>
        <p:txBody>
          <a:bodyPr/>
          <a:lstStyle/>
          <a:p>
            <a:fld id="{1689AB2F-6259-474E-95C4-DFD030879011}" type="slidenum">
              <a:rPr lang="en-US" noProof="0" smtClean="0"/>
              <a:t>‹#›</a:t>
            </a:fld>
            <a:endParaRPr lang="en-US" noProof="0" dirty="0"/>
          </a:p>
        </p:txBody>
      </p:sp>
    </p:spTree>
    <p:extLst>
      <p:ext uri="{BB962C8B-B14F-4D97-AF65-F5344CB8AC3E}">
        <p14:creationId xmlns:p14="http://schemas.microsoft.com/office/powerpoint/2010/main" val="2718281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36890C6-61C9-4CB7-A5F8-F38D29E6C59E}" type="datetime1">
              <a:rPr lang="en-GB" smtClean="0"/>
              <a:t>05/08/2019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5350D9-E363-4B96-9B23-B904FD14D1ED}" type="slidenum">
              <a:rPr lang="en-GB" smtClean="0"/>
              <a:t>‹#›</a:t>
            </a:fld>
            <a:endParaRPr lang="en-GB"/>
          </a:p>
        </p:txBody>
      </p:sp>
      <p:sp>
        <p:nvSpPr>
          <p:cNvPr id="8" name="Footer Placeholder 4">
            <a:extLst>
              <a:ext uri="{FF2B5EF4-FFF2-40B4-BE49-F238E27FC236}">
                <a16:creationId xmlns:a16="http://schemas.microsoft.com/office/drawing/2014/main" id="{D954A46B-80EC-45AE-9610-39F369540F93}"/>
              </a:ext>
            </a:extLst>
          </p:cNvPr>
          <p:cNvSpPr txBox="1">
            <a:spLocks/>
          </p:cNvSpPr>
          <p:nvPr userDrawn="1"/>
        </p:nvSpPr>
        <p:spPr>
          <a:xfrm rot="5400000">
            <a:off x="8378993" y="6034035"/>
            <a:ext cx="1334828" cy="2229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a:t>
            </a:r>
            <a:r>
              <a:rPr lang="en-GB" sz="1200" dirty="0">
                <a:solidFill>
                  <a:schemeClr val="bg1">
                    <a:lumMod val="50000"/>
                  </a:schemeClr>
                </a:solidFill>
              </a:rPr>
              <a:t> </a:t>
            </a:r>
            <a:r>
              <a:rPr lang="en-GB" dirty="0"/>
              <a:t>FCL ltd.</a:t>
            </a:r>
          </a:p>
        </p:txBody>
      </p:sp>
    </p:spTree>
    <p:extLst>
      <p:ext uri="{BB962C8B-B14F-4D97-AF65-F5344CB8AC3E}">
        <p14:creationId xmlns:p14="http://schemas.microsoft.com/office/powerpoint/2010/main" val="715720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1BF748-0610-4463-8E62-AC5638AC3DE8}" type="datetime1">
              <a:rPr lang="en-GB" smtClean="0"/>
              <a:t>05/08/2019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5350D9-E363-4B96-9B23-B904FD14D1ED}" type="slidenum">
              <a:rPr lang="en-GB" smtClean="0"/>
              <a:t>‹#›</a:t>
            </a:fld>
            <a:endParaRPr lang="en-GB"/>
          </a:p>
        </p:txBody>
      </p:sp>
      <p:sp>
        <p:nvSpPr>
          <p:cNvPr id="10" name="Footer Placeholder 4">
            <a:extLst>
              <a:ext uri="{FF2B5EF4-FFF2-40B4-BE49-F238E27FC236}">
                <a16:creationId xmlns:a16="http://schemas.microsoft.com/office/drawing/2014/main" id="{30B1611F-16B1-418D-93B3-513E7E0A8492}"/>
              </a:ext>
            </a:extLst>
          </p:cNvPr>
          <p:cNvSpPr txBox="1">
            <a:spLocks/>
          </p:cNvSpPr>
          <p:nvPr userDrawn="1"/>
        </p:nvSpPr>
        <p:spPr>
          <a:xfrm rot="5400000">
            <a:off x="8378993" y="6034035"/>
            <a:ext cx="1334828" cy="2229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a:t>
            </a:r>
            <a:r>
              <a:rPr lang="en-GB" sz="1200" dirty="0">
                <a:solidFill>
                  <a:schemeClr val="bg1">
                    <a:lumMod val="50000"/>
                  </a:schemeClr>
                </a:solidFill>
              </a:rPr>
              <a:t> </a:t>
            </a:r>
            <a:r>
              <a:rPr lang="en-GB" dirty="0"/>
              <a:t>FCL ltd.</a:t>
            </a:r>
          </a:p>
        </p:txBody>
      </p:sp>
    </p:spTree>
    <p:extLst>
      <p:ext uri="{BB962C8B-B14F-4D97-AF65-F5344CB8AC3E}">
        <p14:creationId xmlns:p14="http://schemas.microsoft.com/office/powerpoint/2010/main" val="130592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BA7D99-C10D-4845-92EB-85AB8767564B}" type="datetime1">
              <a:rPr lang="en-GB" smtClean="0"/>
              <a:t>05/08/2019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5350D9-E363-4B96-9B23-B904FD14D1ED}" type="slidenum">
              <a:rPr lang="en-GB" smtClean="0"/>
              <a:t>‹#›</a:t>
            </a:fld>
            <a:endParaRPr lang="en-GB"/>
          </a:p>
        </p:txBody>
      </p:sp>
      <p:sp>
        <p:nvSpPr>
          <p:cNvPr id="6" name="Footer Placeholder 4">
            <a:extLst>
              <a:ext uri="{FF2B5EF4-FFF2-40B4-BE49-F238E27FC236}">
                <a16:creationId xmlns:a16="http://schemas.microsoft.com/office/drawing/2014/main" id="{8180CF3B-DD18-486E-9006-2CCE976FB262}"/>
              </a:ext>
            </a:extLst>
          </p:cNvPr>
          <p:cNvSpPr txBox="1">
            <a:spLocks/>
          </p:cNvSpPr>
          <p:nvPr userDrawn="1"/>
        </p:nvSpPr>
        <p:spPr>
          <a:xfrm rot="5400000">
            <a:off x="8378993" y="6034035"/>
            <a:ext cx="1334828" cy="2229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a:t>
            </a:r>
            <a:r>
              <a:rPr lang="en-GB" sz="1200" dirty="0">
                <a:solidFill>
                  <a:schemeClr val="bg1">
                    <a:lumMod val="50000"/>
                  </a:schemeClr>
                </a:solidFill>
              </a:rPr>
              <a:t> </a:t>
            </a:r>
            <a:r>
              <a:rPr lang="en-GB" dirty="0"/>
              <a:t>FCL ltd.</a:t>
            </a:r>
          </a:p>
        </p:txBody>
      </p:sp>
    </p:spTree>
    <p:extLst>
      <p:ext uri="{BB962C8B-B14F-4D97-AF65-F5344CB8AC3E}">
        <p14:creationId xmlns:p14="http://schemas.microsoft.com/office/powerpoint/2010/main" val="181139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106AC-E8D3-42A2-B059-60D932387B6E}" type="datetime1">
              <a:rPr lang="en-GB" smtClean="0"/>
              <a:t>05/08/2019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5350D9-E363-4B96-9B23-B904FD14D1ED}" type="slidenum">
              <a:rPr lang="en-GB" smtClean="0"/>
              <a:t>‹#›</a:t>
            </a:fld>
            <a:endParaRPr lang="en-GB"/>
          </a:p>
        </p:txBody>
      </p:sp>
      <p:sp>
        <p:nvSpPr>
          <p:cNvPr id="5" name="Footer Placeholder 4">
            <a:extLst>
              <a:ext uri="{FF2B5EF4-FFF2-40B4-BE49-F238E27FC236}">
                <a16:creationId xmlns:a16="http://schemas.microsoft.com/office/drawing/2014/main" id="{571CFE99-4C7E-4F31-BE35-6DC6233BD7B0}"/>
              </a:ext>
            </a:extLst>
          </p:cNvPr>
          <p:cNvSpPr txBox="1">
            <a:spLocks/>
          </p:cNvSpPr>
          <p:nvPr userDrawn="1"/>
        </p:nvSpPr>
        <p:spPr>
          <a:xfrm rot="5400000">
            <a:off x="8378993" y="6034035"/>
            <a:ext cx="1334828" cy="2229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a:t>
            </a:r>
            <a:r>
              <a:rPr lang="en-GB" sz="1200" dirty="0">
                <a:solidFill>
                  <a:schemeClr val="bg1">
                    <a:lumMod val="50000"/>
                  </a:schemeClr>
                </a:solidFill>
              </a:rPr>
              <a:t> </a:t>
            </a:r>
            <a:r>
              <a:rPr lang="en-GB" dirty="0"/>
              <a:t>FCL ltd.</a:t>
            </a:r>
          </a:p>
        </p:txBody>
      </p:sp>
    </p:spTree>
    <p:extLst>
      <p:ext uri="{BB962C8B-B14F-4D97-AF65-F5344CB8AC3E}">
        <p14:creationId xmlns:p14="http://schemas.microsoft.com/office/powerpoint/2010/main" val="189133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ABB3A2-CF5F-4270-9622-B6DA1D88E582}" type="datetime1">
              <a:rPr lang="en-GB" smtClean="0"/>
              <a:t>05/08/2019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5350D9-E363-4B96-9B23-B904FD14D1ED}" type="slidenum">
              <a:rPr lang="en-GB" smtClean="0"/>
              <a:t>‹#›</a:t>
            </a:fld>
            <a:endParaRPr lang="en-GB"/>
          </a:p>
        </p:txBody>
      </p:sp>
      <p:sp>
        <p:nvSpPr>
          <p:cNvPr id="8" name="Footer Placeholder 4">
            <a:extLst>
              <a:ext uri="{FF2B5EF4-FFF2-40B4-BE49-F238E27FC236}">
                <a16:creationId xmlns:a16="http://schemas.microsoft.com/office/drawing/2014/main" id="{5C3461CE-858C-409D-BED3-56EF4033213C}"/>
              </a:ext>
            </a:extLst>
          </p:cNvPr>
          <p:cNvSpPr txBox="1">
            <a:spLocks/>
          </p:cNvSpPr>
          <p:nvPr userDrawn="1"/>
        </p:nvSpPr>
        <p:spPr>
          <a:xfrm rot="5400000">
            <a:off x="8378993" y="6034035"/>
            <a:ext cx="1334828" cy="2229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a:t>
            </a:r>
            <a:r>
              <a:rPr lang="en-GB" sz="1200" dirty="0">
                <a:solidFill>
                  <a:schemeClr val="bg1">
                    <a:lumMod val="50000"/>
                  </a:schemeClr>
                </a:solidFill>
              </a:rPr>
              <a:t> </a:t>
            </a:r>
            <a:r>
              <a:rPr lang="en-GB" dirty="0"/>
              <a:t>FCL ltd.</a:t>
            </a:r>
          </a:p>
        </p:txBody>
      </p:sp>
    </p:spTree>
    <p:extLst>
      <p:ext uri="{BB962C8B-B14F-4D97-AF65-F5344CB8AC3E}">
        <p14:creationId xmlns:p14="http://schemas.microsoft.com/office/powerpoint/2010/main" val="537240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AD4F15-8D45-42C8-BF9A-AD122DEA10E0}" type="datetime1">
              <a:rPr lang="en-GB" smtClean="0"/>
              <a:t>05/08/2019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5350D9-E363-4B96-9B23-B904FD14D1ED}" type="slidenum">
              <a:rPr lang="en-GB" smtClean="0"/>
              <a:t>‹#›</a:t>
            </a:fld>
            <a:endParaRPr lang="en-GB"/>
          </a:p>
        </p:txBody>
      </p:sp>
      <p:sp>
        <p:nvSpPr>
          <p:cNvPr id="8" name="Footer Placeholder 4">
            <a:extLst>
              <a:ext uri="{FF2B5EF4-FFF2-40B4-BE49-F238E27FC236}">
                <a16:creationId xmlns:a16="http://schemas.microsoft.com/office/drawing/2014/main" id="{891EC5EA-278D-4D38-9032-497DFC6B8A36}"/>
              </a:ext>
            </a:extLst>
          </p:cNvPr>
          <p:cNvSpPr txBox="1">
            <a:spLocks/>
          </p:cNvSpPr>
          <p:nvPr userDrawn="1"/>
        </p:nvSpPr>
        <p:spPr>
          <a:xfrm rot="5400000">
            <a:off x="8378993" y="6034035"/>
            <a:ext cx="1334828" cy="2229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a:t>
            </a:r>
            <a:r>
              <a:rPr lang="en-GB" sz="1200" dirty="0">
                <a:solidFill>
                  <a:schemeClr val="bg1">
                    <a:lumMod val="50000"/>
                  </a:schemeClr>
                </a:solidFill>
              </a:rPr>
              <a:t> </a:t>
            </a:r>
            <a:r>
              <a:rPr lang="en-GB" dirty="0"/>
              <a:t>FCL ltd.</a:t>
            </a:r>
          </a:p>
        </p:txBody>
      </p:sp>
    </p:spTree>
    <p:extLst>
      <p:ext uri="{BB962C8B-B14F-4D97-AF65-F5344CB8AC3E}">
        <p14:creationId xmlns:p14="http://schemas.microsoft.com/office/powerpoint/2010/main" val="350260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2.jp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jp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BEFB5-BF84-4F7E-BEFB-03CEF477C641}" type="datetime1">
              <a:rPr lang="en-GB" smtClean="0"/>
              <a:t>05/08/2019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350D9-E363-4B96-9B23-B904FD14D1ED}" type="slidenum">
              <a:rPr lang="en-GB" smtClean="0"/>
              <a:t>‹#›</a:t>
            </a:fld>
            <a:endParaRPr lang="en-GB"/>
          </a:p>
        </p:txBody>
      </p:sp>
      <p:sp>
        <p:nvSpPr>
          <p:cNvPr id="7" name="Rectangle 6">
            <a:extLst>
              <a:ext uri="{FF2B5EF4-FFF2-40B4-BE49-F238E27FC236}">
                <a16:creationId xmlns:a16="http://schemas.microsoft.com/office/drawing/2014/main" id="{E5B04964-471E-469F-B901-F3F556D046A1}"/>
              </a:ext>
            </a:extLst>
          </p:cNvPr>
          <p:cNvSpPr/>
          <p:nvPr userDrawn="1"/>
        </p:nvSpPr>
        <p:spPr>
          <a:xfrm>
            <a:off x="8940918" y="4572306"/>
            <a:ext cx="222941" cy="2286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7A7EC9D-0380-4450-AB61-37ADB4B7E45F}"/>
              </a:ext>
            </a:extLst>
          </p:cNvPr>
          <p:cNvSpPr/>
          <p:nvPr userDrawn="1"/>
        </p:nvSpPr>
        <p:spPr>
          <a:xfrm>
            <a:off x="8940148" y="2281996"/>
            <a:ext cx="222941" cy="2290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22F374B-37D0-4D20-88B0-2DE74DD20FB2}"/>
              </a:ext>
            </a:extLst>
          </p:cNvPr>
          <p:cNvSpPr/>
          <p:nvPr userDrawn="1"/>
        </p:nvSpPr>
        <p:spPr>
          <a:xfrm>
            <a:off x="8940148" y="-4004"/>
            <a:ext cx="222941" cy="2286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3310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20998" y="504000"/>
            <a:ext cx="5995218" cy="1143000"/>
          </a:xfrm>
          <a:prstGeom prst="rect">
            <a:avLst/>
          </a:prstGeom>
        </p:spPr>
        <p:txBody>
          <a:bodyPr vert="horz" lIns="0" tIns="0" rIns="0" bIns="0" rtlCol="0" anchor="t" anchorCtr="0">
            <a:noAutofit/>
          </a:bodyPr>
          <a:lstStyle/>
          <a:p>
            <a:r>
              <a:rPr lang="en-US" noProof="0" dirty="0">
                <a:latin typeface="Helvetica Condensed" panose="020B0606020202030204" pitchFamily="34" charset="0"/>
              </a:rPr>
              <a:t>Title of the slide</a:t>
            </a:r>
            <a:endParaRPr lang="en-US" noProof="0" dirty="0"/>
          </a:p>
        </p:txBody>
      </p:sp>
      <p:sp>
        <p:nvSpPr>
          <p:cNvPr id="3" name="Tijdelijke aanduiding voor tekst 2"/>
          <p:cNvSpPr>
            <a:spLocks noGrp="1"/>
          </p:cNvSpPr>
          <p:nvPr>
            <p:ph type="body" idx="1"/>
          </p:nvPr>
        </p:nvSpPr>
        <p:spPr>
          <a:xfrm>
            <a:off x="539552" y="1775638"/>
            <a:ext cx="7272000" cy="4605691"/>
          </a:xfrm>
          <a:prstGeom prst="rect">
            <a:avLst/>
          </a:prstGeom>
        </p:spPr>
        <p:txBody>
          <a:bodyPr vert="horz" lIns="0" tIns="0" rIns="0" bIns="0" rtlCol="0">
            <a:noAutofit/>
          </a:bodyPr>
          <a:lstStyle/>
          <a:p>
            <a:pPr lvl="0"/>
            <a:r>
              <a:rPr lang="en-US" noProof="0" dirty="0" err="1"/>
              <a:t>Eerste</a:t>
            </a:r>
            <a:r>
              <a:rPr lang="en-US" noProof="0" dirty="0"/>
              <a:t> </a:t>
            </a:r>
            <a:r>
              <a:rPr lang="en-US" noProof="0" dirty="0" err="1"/>
              <a:t>niveau</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p:txBody>
      </p:sp>
      <p:sp>
        <p:nvSpPr>
          <p:cNvPr id="4" name="Tijdelijke aanduiding voo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EC7251-F594-4417-9E3F-5177FE3E24C3}" type="datetimeFigureOut">
              <a:rPr lang="en-US" noProof="0" smtClean="0"/>
              <a:t>8/5/2019</a:t>
            </a:fld>
            <a:endParaRPr lang="en-US" noProof="0" dirty="0"/>
          </a:p>
        </p:txBody>
      </p:sp>
      <p:sp>
        <p:nvSpPr>
          <p:cNvPr id="5" name="Tijdelijke aanduiding voor voetteks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Tijdelijke aanduiding voor dianumm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9AB2F-6259-474E-95C4-DFD030879011}" type="slidenum">
              <a:rPr lang="en-US" noProof="0" smtClean="0"/>
              <a:t>‹#›</a:t>
            </a:fld>
            <a:endParaRPr lang="en-US" noProof="0" dirty="0"/>
          </a:p>
        </p:txBody>
      </p:sp>
    </p:spTree>
    <p:extLst>
      <p:ext uri="{BB962C8B-B14F-4D97-AF65-F5344CB8AC3E}">
        <p14:creationId xmlns:p14="http://schemas.microsoft.com/office/powerpoint/2010/main" val="16234017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Lst>
  <p:txStyles>
    <p:titleStyle>
      <a:lvl1pPr algn="l" defTabSz="914395" rtl="0" eaLnBrk="1" latinLnBrk="0" hangingPunct="1">
        <a:spcBef>
          <a:spcPct val="0"/>
        </a:spcBef>
        <a:buNone/>
        <a:defRPr lang="nl-NL" sz="3200" b="1" i="0" u="none" strike="noStrike" kern="1200" spc="-50" baseline="0" smtClean="0">
          <a:solidFill>
            <a:schemeClr val="tx2"/>
          </a:solidFill>
          <a:latin typeface="+mj-lt"/>
          <a:ea typeface="+mj-ea"/>
          <a:cs typeface="+mj-cs"/>
        </a:defRPr>
      </a:lvl1pPr>
    </p:titleStyle>
    <p:bodyStyle>
      <a:lvl1pPr marL="359998" indent="-359998" algn="l" defTabSz="914395" rtl="0" eaLnBrk="1" latinLnBrk="0" hangingPunct="1">
        <a:lnSpc>
          <a:spcPts val="2500"/>
        </a:lnSpc>
        <a:spcBef>
          <a:spcPts val="400"/>
        </a:spcBef>
        <a:buClr>
          <a:schemeClr val="accent6"/>
        </a:buClr>
        <a:buSzPct val="80000"/>
        <a:buFont typeface="Wingdings" panose="05000000000000000000" pitchFamily="2" charset="2"/>
        <a:buChar char="n"/>
        <a:defRPr sz="2000" b="0" kern="1200">
          <a:solidFill>
            <a:schemeClr val="accent6"/>
          </a:solidFill>
          <a:latin typeface="+mj-lt"/>
          <a:ea typeface="+mn-ea"/>
          <a:cs typeface="+mn-cs"/>
        </a:defRPr>
      </a:lvl1pPr>
      <a:lvl2pPr marL="719996" indent="-341998" algn="l" defTabSz="914395" rtl="0" eaLnBrk="1" latinLnBrk="0" hangingPunct="1">
        <a:lnSpc>
          <a:spcPts val="2500"/>
        </a:lnSpc>
        <a:spcBef>
          <a:spcPts val="400"/>
        </a:spcBef>
        <a:buSzPct val="65000"/>
        <a:buFontTx/>
        <a:buBlip>
          <a:blip r:embed="rId23"/>
        </a:buBlip>
        <a:defRPr sz="1600" kern="1200">
          <a:solidFill>
            <a:schemeClr val="accent6"/>
          </a:solidFill>
          <a:latin typeface="+mn-lt"/>
          <a:ea typeface="+mn-ea"/>
          <a:cs typeface="+mn-cs"/>
        </a:defRPr>
      </a:lvl2pPr>
      <a:lvl3pPr marL="1079994" indent="-341998" algn="l" defTabSz="914395" rtl="0" eaLnBrk="1" latinLnBrk="0" hangingPunct="1">
        <a:lnSpc>
          <a:spcPts val="2500"/>
        </a:lnSpc>
        <a:spcBef>
          <a:spcPts val="400"/>
        </a:spcBef>
        <a:buSzPct val="60000"/>
        <a:buFontTx/>
        <a:buBlip>
          <a:blip r:embed="rId24"/>
        </a:buBlip>
        <a:defRPr sz="1400" kern="1200">
          <a:solidFill>
            <a:schemeClr val="accent6"/>
          </a:solidFill>
          <a:latin typeface="+mn-lt"/>
          <a:ea typeface="+mn-ea"/>
          <a:cs typeface="+mn-cs"/>
        </a:defRPr>
      </a:lvl3pPr>
      <a:lvl4pPr marL="1600191" indent="-228598" algn="l" defTabSz="9143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88" indent="-228598" algn="l" defTabSz="9143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85" indent="-228598" algn="l" defTabSz="9143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83" indent="-228598" algn="l" defTabSz="9143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80" indent="-228598" algn="l" defTabSz="9143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77" indent="-228598" algn="l" defTabSz="9143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hyperlink" Target="https://depts.washington.edu/sctlctr/urban-freight-lab-0" TargetMode="Externa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41.emf"/><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mailto:Ian@futurecitylogistics.com"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smartfreightcentre.org/"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martfreightcentre.org/"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youtube.com/watch?v=xaIrJN7l3fk" TargetMode="External"/><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9.jpeg"/><Relationship Id="rId4" Type="http://schemas.openxmlformats.org/officeDocument/2006/relationships/image" Target="../media/image28.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00BFF1-8A93-4204-9FDD-78FED8CF1565}"/>
              </a:ext>
            </a:extLst>
          </p:cNvPr>
          <p:cNvSpPr>
            <a:spLocks noGrp="1"/>
          </p:cNvSpPr>
          <p:nvPr>
            <p:ph type="sldNum" sz="quarter" idx="12"/>
          </p:nvPr>
        </p:nvSpPr>
        <p:spPr/>
        <p:txBody>
          <a:bodyPr/>
          <a:lstStyle/>
          <a:p>
            <a:fld id="{915350D9-E363-4B96-9B23-B904FD14D1ED}" type="slidenum">
              <a:rPr lang="en-GB" smtClean="0"/>
              <a:t>1</a:t>
            </a:fld>
            <a:endParaRPr lang="en-GB" dirty="0"/>
          </a:p>
        </p:txBody>
      </p:sp>
      <p:sp>
        <p:nvSpPr>
          <p:cNvPr id="5" name="Title 1">
            <a:extLst>
              <a:ext uri="{FF2B5EF4-FFF2-40B4-BE49-F238E27FC236}">
                <a16:creationId xmlns:a16="http://schemas.microsoft.com/office/drawing/2014/main" id="{9D86FB85-417F-43FB-A29B-AAA8DDD329CB}"/>
              </a:ext>
            </a:extLst>
          </p:cNvPr>
          <p:cNvSpPr txBox="1">
            <a:spLocks/>
          </p:cNvSpPr>
          <p:nvPr/>
        </p:nvSpPr>
        <p:spPr>
          <a:xfrm>
            <a:off x="626493" y="3580730"/>
            <a:ext cx="7888857" cy="12727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endParaRPr lang="en-GB" sz="4000" b="1" dirty="0"/>
          </a:p>
          <a:p>
            <a:r>
              <a:rPr lang="en-US" sz="2800" b="1" cap="all" dirty="0"/>
              <a:t>good practice in</a:t>
            </a:r>
            <a:r>
              <a:rPr lang="en-GB" sz="2800" b="1" cap="all" dirty="0"/>
              <a:t> sustainable urban freight transport</a:t>
            </a:r>
            <a:endParaRPr lang="en-GB" b="1" dirty="0"/>
          </a:p>
        </p:txBody>
      </p:sp>
      <p:sp>
        <p:nvSpPr>
          <p:cNvPr id="6" name="Subtitle 2">
            <a:extLst>
              <a:ext uri="{FF2B5EF4-FFF2-40B4-BE49-F238E27FC236}">
                <a16:creationId xmlns:a16="http://schemas.microsoft.com/office/drawing/2014/main" id="{06AB8CB3-1872-4EA2-B4C9-8A56C4C5E257}"/>
              </a:ext>
            </a:extLst>
          </p:cNvPr>
          <p:cNvSpPr txBox="1">
            <a:spLocks/>
          </p:cNvSpPr>
          <p:nvPr/>
        </p:nvSpPr>
        <p:spPr>
          <a:xfrm>
            <a:off x="685799" y="5211191"/>
            <a:ext cx="6858000" cy="11451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t>8 August 2019</a:t>
            </a:r>
          </a:p>
          <a:p>
            <a:pPr marL="0" indent="0">
              <a:buNone/>
            </a:pPr>
            <a:r>
              <a:rPr lang="en-GB" sz="1600" dirty="0"/>
              <a:t>Ian Wainwright</a:t>
            </a:r>
          </a:p>
          <a:p>
            <a:pPr marL="0" indent="0">
              <a:buNone/>
            </a:pPr>
            <a:r>
              <a:rPr lang="en-GB" sz="1600" dirty="0"/>
              <a:t>Director, Future City Logistics (on behalf of Smart Freight Centre)</a:t>
            </a:r>
          </a:p>
          <a:p>
            <a:endParaRPr lang="en-GB" sz="1600" dirty="0"/>
          </a:p>
          <a:p>
            <a:endParaRPr lang="en-GB" sz="2000" dirty="0"/>
          </a:p>
        </p:txBody>
      </p:sp>
      <p:pic>
        <p:nvPicPr>
          <p:cNvPr id="7" name="Picture 2">
            <a:extLst>
              <a:ext uri="{FF2B5EF4-FFF2-40B4-BE49-F238E27FC236}">
                <a16:creationId xmlns:a16="http://schemas.microsoft.com/office/drawing/2014/main" id="{107674D5-12FF-49D7-8ACE-CFA5D05B031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22046" y="2775"/>
            <a:ext cx="3673475"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8725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7B168E6-28A1-4BFF-88C3-6AE270140469}"/>
              </a:ext>
            </a:extLst>
          </p:cNvPr>
          <p:cNvSpPr txBox="1">
            <a:spLocks noChangeArrowheads="1"/>
          </p:cNvSpPr>
          <p:nvPr/>
        </p:nvSpPr>
        <p:spPr bwMode="auto">
          <a:xfrm>
            <a:off x="313806" y="401430"/>
            <a:ext cx="665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457200" eaLnBrk="1" fontAlgn="auto" hangingPunct="1">
              <a:spcBef>
                <a:spcPts val="0"/>
              </a:spcBef>
              <a:spcAft>
                <a:spcPts val="0"/>
              </a:spcAft>
              <a:defRPr/>
            </a:pPr>
            <a:r>
              <a:rPr lang="en-GB" altLang="en-US" sz="3200" b="1" dirty="0">
                <a:solidFill>
                  <a:schemeClr val="bg1">
                    <a:lumMod val="50000"/>
                  </a:schemeClr>
                </a:solidFill>
                <a:latin typeface="+mj-lt"/>
                <a:ea typeface="Verdana" panose="020B0604030504040204" pitchFamily="34" charset="0"/>
                <a:cs typeface="Verdana" panose="020B0604030504040204" pitchFamily="34" charset="0"/>
              </a:rPr>
              <a:t>Stockholm (2014)</a:t>
            </a:r>
            <a:endParaRPr lang="en-GB" altLang="en-US" sz="2800" b="1" dirty="0">
              <a:solidFill>
                <a:schemeClr val="bg1">
                  <a:lumMod val="50000"/>
                </a:schemeClr>
              </a:solidFill>
              <a:latin typeface="+mj-lt"/>
              <a:ea typeface="Verdana" panose="020B0604030504040204" pitchFamily="34" charset="0"/>
              <a:cs typeface="Verdana" panose="020B0604030504040204" pitchFamily="34" charset="0"/>
            </a:endParaRPr>
          </a:p>
        </p:txBody>
      </p:sp>
      <p:sp>
        <p:nvSpPr>
          <p:cNvPr id="3" name="ZoneTexte 3">
            <a:extLst>
              <a:ext uri="{FF2B5EF4-FFF2-40B4-BE49-F238E27FC236}">
                <a16:creationId xmlns:a16="http://schemas.microsoft.com/office/drawing/2014/main" id="{E9204F8D-6EFD-4546-9CC5-2A706B694E94}"/>
              </a:ext>
            </a:extLst>
          </p:cNvPr>
          <p:cNvSpPr txBox="1">
            <a:spLocks noChangeArrowheads="1"/>
          </p:cNvSpPr>
          <p:nvPr/>
        </p:nvSpPr>
        <p:spPr bwMode="auto">
          <a:xfrm>
            <a:off x="301106" y="1192291"/>
            <a:ext cx="5963314" cy="533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285750" indent="-285750" eaLnBrk="1" fontAlgn="auto" hangingPunct="1">
              <a:spcBef>
                <a:spcPts val="900"/>
              </a:spcBef>
              <a:spcAft>
                <a:spcPts val="200"/>
              </a:spcAft>
              <a:buFont typeface="Arial" panose="020B0604020202020204" pitchFamily="34" charset="0"/>
              <a:buChar char="•"/>
              <a:defRPr/>
            </a:pPr>
            <a:r>
              <a:rPr lang="en-US" b="1" dirty="0">
                <a:solidFill>
                  <a:srgbClr val="000000"/>
                </a:solidFill>
                <a:latin typeface="+mj-lt"/>
                <a:ea typeface="Verdana" panose="020B0604030504040204" pitchFamily="34" charset="0"/>
                <a:cs typeface="Verdana" panose="020B0604030504040204" pitchFamily="34" charset="0"/>
              </a:rPr>
              <a:t>Vision 2030:</a:t>
            </a:r>
            <a:r>
              <a:rPr lang="en-US" dirty="0">
                <a:solidFill>
                  <a:srgbClr val="000000"/>
                </a:solidFill>
                <a:latin typeface="+mj-lt"/>
                <a:ea typeface="Verdana" panose="020B0604030504040204" pitchFamily="34" charset="0"/>
                <a:cs typeface="Verdana" panose="020B0604030504040204" pitchFamily="34" charset="0"/>
              </a:rPr>
              <a:t> Stockholm of the future – what it will be like to visit, inhabit and work in the city</a:t>
            </a:r>
          </a:p>
          <a:p>
            <a:pPr marL="285750" indent="-285750" eaLnBrk="1" fontAlgn="auto" hangingPunct="1">
              <a:spcBef>
                <a:spcPts val="900"/>
              </a:spcBef>
              <a:spcAft>
                <a:spcPts val="200"/>
              </a:spcAft>
              <a:buFont typeface="Arial" panose="020B0604020202020204" pitchFamily="34" charset="0"/>
              <a:buChar char="•"/>
              <a:defRPr/>
            </a:pPr>
            <a:r>
              <a:rPr lang="en-US" b="1" dirty="0">
                <a:solidFill>
                  <a:srgbClr val="000000"/>
                </a:solidFill>
                <a:latin typeface="+mj-lt"/>
                <a:ea typeface="Verdana" panose="020B0604030504040204" pitchFamily="34" charset="0"/>
                <a:cs typeface="Verdana" panose="020B0604030504040204" pitchFamily="34" charset="0"/>
              </a:rPr>
              <a:t>Stockholm City Plan:</a:t>
            </a:r>
            <a:r>
              <a:rPr lang="en-US" dirty="0">
                <a:solidFill>
                  <a:srgbClr val="000000"/>
                </a:solidFill>
                <a:latin typeface="+mj-lt"/>
                <a:ea typeface="Verdana" panose="020B0604030504040204" pitchFamily="34" charset="0"/>
                <a:cs typeface="Verdana" panose="020B0604030504040204" pitchFamily="34" charset="0"/>
              </a:rPr>
              <a:t> land use development plan</a:t>
            </a:r>
            <a:endParaRPr lang="en-GB" dirty="0">
              <a:solidFill>
                <a:srgbClr val="000000"/>
              </a:solidFill>
              <a:latin typeface="+mj-lt"/>
              <a:ea typeface="Verdana" panose="020B0604030504040204" pitchFamily="34" charset="0"/>
              <a:cs typeface="Verdana" panose="020B0604030504040204" pitchFamily="34" charset="0"/>
            </a:endParaRPr>
          </a:p>
          <a:p>
            <a:pPr marL="285750" indent="-285750" eaLnBrk="1" fontAlgn="auto" hangingPunct="1">
              <a:spcBef>
                <a:spcPts val="900"/>
              </a:spcBef>
              <a:spcAft>
                <a:spcPts val="200"/>
              </a:spcAft>
              <a:buFont typeface="Arial" panose="020B0604020202020204" pitchFamily="34" charset="0"/>
              <a:buChar char="•"/>
              <a:defRPr/>
            </a:pPr>
            <a:r>
              <a:rPr lang="en-US" b="1" dirty="0">
                <a:solidFill>
                  <a:srgbClr val="000000"/>
                </a:solidFill>
                <a:latin typeface="+mj-lt"/>
                <a:ea typeface="Verdana" panose="020B0604030504040204" pitchFamily="34" charset="0"/>
                <a:cs typeface="Verdana" panose="020B0604030504040204" pitchFamily="34" charset="0"/>
              </a:rPr>
              <a:t>Urban Mobility Strategy</a:t>
            </a:r>
            <a:r>
              <a:rPr lang="en-US" dirty="0">
                <a:solidFill>
                  <a:srgbClr val="000000"/>
                </a:solidFill>
                <a:latin typeface="+mj-lt"/>
                <a:ea typeface="Verdana" panose="020B0604030504040204" pitchFamily="34" charset="0"/>
                <a:cs typeface="Verdana" panose="020B0604030504040204" pitchFamily="34" charset="0"/>
              </a:rPr>
              <a:t>: specific policies to address walking, cycling and public transportation, and the need to accommodate commercial freight traffic</a:t>
            </a:r>
          </a:p>
          <a:p>
            <a:pPr marL="285750" indent="-285750" eaLnBrk="1" fontAlgn="auto" hangingPunct="1">
              <a:spcBef>
                <a:spcPts val="900"/>
              </a:spcBef>
              <a:spcAft>
                <a:spcPts val="200"/>
              </a:spcAft>
              <a:buFont typeface="Arial" panose="020B0604020202020204" pitchFamily="34" charset="0"/>
              <a:buChar char="•"/>
              <a:defRPr/>
            </a:pPr>
            <a:r>
              <a:rPr lang="en-US" b="1" dirty="0">
                <a:solidFill>
                  <a:srgbClr val="000000"/>
                </a:solidFill>
                <a:latin typeface="+mj-lt"/>
                <a:ea typeface="Verdana" panose="020B0604030504040204" pitchFamily="34" charset="0"/>
                <a:cs typeface="Verdana" panose="020B0604030504040204" pitchFamily="34" charset="0"/>
              </a:rPr>
              <a:t>Stockholm Freight Plan</a:t>
            </a:r>
            <a:r>
              <a:rPr lang="en-US" dirty="0">
                <a:solidFill>
                  <a:srgbClr val="000000"/>
                </a:solidFill>
                <a:latin typeface="+mj-lt"/>
                <a:ea typeface="Verdana" panose="020B0604030504040204" pitchFamily="34" charset="0"/>
                <a:cs typeface="Verdana" panose="020B0604030504040204" pitchFamily="34" charset="0"/>
              </a:rPr>
              <a:t> (2014 - 2017) four goals:</a:t>
            </a:r>
            <a:endParaRPr lang="en-GB" dirty="0">
              <a:solidFill>
                <a:srgbClr val="000000"/>
              </a:solidFill>
              <a:latin typeface="+mj-lt"/>
              <a:ea typeface="Verdana" panose="020B0604030504040204" pitchFamily="34" charset="0"/>
              <a:cs typeface="Verdana" panose="020B0604030504040204" pitchFamily="34" charset="0"/>
            </a:endParaRPr>
          </a:p>
          <a:p>
            <a:pPr marL="685800" lvl="2" eaLnBrk="1" fontAlgn="auto" hangingPunct="1">
              <a:spcBef>
                <a:spcPts val="900"/>
              </a:spcBef>
              <a:spcAft>
                <a:spcPts val="200"/>
              </a:spcAft>
              <a:buFont typeface="Arial" panose="020B0604020202020204" pitchFamily="34" charset="0"/>
              <a:buChar char="•"/>
              <a:defRPr/>
            </a:pPr>
            <a:r>
              <a:rPr lang="en-US" sz="1600" dirty="0">
                <a:solidFill>
                  <a:srgbClr val="000000"/>
                </a:solidFill>
                <a:latin typeface="+mj-lt"/>
                <a:ea typeface="Verdana" panose="020B0604030504040204" pitchFamily="34" charset="0"/>
                <a:cs typeface="Verdana" panose="020B0604030504040204" pitchFamily="34" charset="0"/>
              </a:rPr>
              <a:t>To enable more reliable delivery times</a:t>
            </a:r>
            <a:endParaRPr lang="en-GB" sz="1600" dirty="0">
              <a:solidFill>
                <a:srgbClr val="000000"/>
              </a:solidFill>
              <a:latin typeface="+mj-lt"/>
              <a:ea typeface="Verdana" panose="020B0604030504040204" pitchFamily="34" charset="0"/>
              <a:cs typeface="Verdana" panose="020B0604030504040204" pitchFamily="34" charset="0"/>
            </a:endParaRPr>
          </a:p>
          <a:p>
            <a:pPr marL="685800" lvl="2" eaLnBrk="1" fontAlgn="auto" hangingPunct="1">
              <a:spcBef>
                <a:spcPts val="900"/>
              </a:spcBef>
              <a:spcAft>
                <a:spcPts val="200"/>
              </a:spcAft>
              <a:buFont typeface="Arial" panose="020B0604020202020204" pitchFamily="34" charset="0"/>
              <a:buChar char="•"/>
              <a:defRPr/>
            </a:pPr>
            <a:r>
              <a:rPr lang="en-US" sz="1600" dirty="0">
                <a:solidFill>
                  <a:srgbClr val="000000"/>
                </a:solidFill>
                <a:latin typeface="+mj-lt"/>
                <a:ea typeface="Verdana" panose="020B0604030504040204" pitchFamily="34" charset="0"/>
                <a:cs typeface="Verdana" panose="020B0604030504040204" pitchFamily="34" charset="0"/>
              </a:rPr>
              <a:t>To facilitate commercial freight vehicles by improving access to efficient loading zones </a:t>
            </a:r>
            <a:endParaRPr lang="en-GB" sz="1600" dirty="0">
              <a:solidFill>
                <a:srgbClr val="000000"/>
              </a:solidFill>
              <a:latin typeface="+mj-lt"/>
              <a:ea typeface="Verdana" panose="020B0604030504040204" pitchFamily="34" charset="0"/>
              <a:cs typeface="Verdana" panose="020B0604030504040204" pitchFamily="34" charset="0"/>
            </a:endParaRPr>
          </a:p>
          <a:p>
            <a:pPr marL="685800" lvl="2" eaLnBrk="1" fontAlgn="auto" hangingPunct="1">
              <a:spcBef>
                <a:spcPts val="900"/>
              </a:spcBef>
              <a:spcAft>
                <a:spcPts val="200"/>
              </a:spcAft>
              <a:buFont typeface="Arial" panose="020B0604020202020204" pitchFamily="34" charset="0"/>
              <a:buChar char="•"/>
              <a:defRPr/>
            </a:pPr>
            <a:r>
              <a:rPr lang="en-US" sz="1600" dirty="0">
                <a:solidFill>
                  <a:srgbClr val="000000"/>
                </a:solidFill>
                <a:latin typeface="+mj-lt"/>
                <a:ea typeface="Verdana" panose="020B0604030504040204" pitchFamily="34" charset="0"/>
                <a:cs typeface="Verdana" panose="020B0604030504040204" pitchFamily="34" charset="0"/>
              </a:rPr>
              <a:t>To promote the use of clean vehicles</a:t>
            </a:r>
            <a:endParaRPr lang="en-GB" sz="1600" dirty="0">
              <a:solidFill>
                <a:srgbClr val="000000"/>
              </a:solidFill>
              <a:latin typeface="+mj-lt"/>
              <a:ea typeface="Verdana" panose="020B0604030504040204" pitchFamily="34" charset="0"/>
              <a:cs typeface="Verdana" panose="020B0604030504040204" pitchFamily="34" charset="0"/>
            </a:endParaRPr>
          </a:p>
          <a:p>
            <a:pPr marL="685800" lvl="2" eaLnBrk="1" fontAlgn="auto" hangingPunct="1">
              <a:spcBef>
                <a:spcPts val="900"/>
              </a:spcBef>
              <a:spcAft>
                <a:spcPts val="200"/>
              </a:spcAft>
              <a:buFont typeface="Arial" panose="020B0604020202020204" pitchFamily="34" charset="0"/>
              <a:buChar char="•"/>
              <a:defRPr/>
            </a:pPr>
            <a:r>
              <a:rPr lang="en-US" sz="1600" dirty="0">
                <a:solidFill>
                  <a:srgbClr val="000000"/>
                </a:solidFill>
                <a:latin typeface="+mj-lt"/>
                <a:ea typeface="Verdana" panose="020B0604030504040204" pitchFamily="34" charset="0"/>
                <a:cs typeface="Verdana" panose="020B0604030504040204" pitchFamily="34" charset="0"/>
              </a:rPr>
              <a:t>To advance the freight delivery partnership between the City and other stakeholders</a:t>
            </a:r>
          </a:p>
          <a:p>
            <a:pPr marL="285750" lvl="1" eaLnBrk="1" fontAlgn="auto" hangingPunct="1">
              <a:spcBef>
                <a:spcPts val="900"/>
              </a:spcBef>
              <a:spcAft>
                <a:spcPts val="200"/>
              </a:spcAft>
              <a:buFont typeface="Arial" panose="020B0604020202020204" pitchFamily="34" charset="0"/>
              <a:buChar char="•"/>
              <a:defRPr/>
            </a:pPr>
            <a:r>
              <a:rPr lang="en-US" b="1" dirty="0">
                <a:solidFill>
                  <a:srgbClr val="000000"/>
                </a:solidFill>
                <a:latin typeface="+mj-lt"/>
                <a:ea typeface="Verdana" panose="020B0604030504040204" pitchFamily="34" charset="0"/>
              </a:rPr>
              <a:t>Stockholm Freight Plan </a:t>
            </a:r>
            <a:r>
              <a:rPr lang="en-US" dirty="0">
                <a:solidFill>
                  <a:srgbClr val="000000"/>
                </a:solidFill>
                <a:latin typeface="+mj-lt"/>
                <a:ea typeface="Verdana" panose="020B0604030504040204" pitchFamily="34" charset="0"/>
              </a:rPr>
              <a:t>(2018 - 2022)</a:t>
            </a:r>
            <a:endParaRPr lang="en-GB" dirty="0">
              <a:solidFill>
                <a:srgbClr val="000000"/>
              </a:solidFill>
              <a:latin typeface="+mj-lt"/>
              <a:ea typeface="Verdana" panose="020B0604030504040204" pitchFamily="34" charset="0"/>
            </a:endParaRPr>
          </a:p>
          <a:p>
            <a:pPr marL="285750" lvl="1" eaLnBrk="1" fontAlgn="auto" hangingPunct="1">
              <a:spcBef>
                <a:spcPts val="900"/>
              </a:spcBef>
              <a:spcAft>
                <a:spcPts val="200"/>
              </a:spcAft>
              <a:buFont typeface="Arial" panose="020B0604020202020204" pitchFamily="34" charset="0"/>
              <a:buChar char="•"/>
              <a:defRPr/>
            </a:pPr>
            <a:r>
              <a:rPr lang="en-GB" dirty="0">
                <a:solidFill>
                  <a:srgbClr val="000000"/>
                </a:solidFill>
                <a:latin typeface="+mj-lt"/>
                <a:ea typeface="Verdana" panose="020B0604030504040204" pitchFamily="34" charset="0"/>
                <a:cs typeface="Verdana" panose="020B0604030504040204" pitchFamily="34" charset="0"/>
              </a:rPr>
              <a:t>Plus dedicated resource </a:t>
            </a:r>
          </a:p>
        </p:txBody>
      </p:sp>
      <p:pic>
        <p:nvPicPr>
          <p:cNvPr id="47109" name="Picture 3">
            <a:extLst>
              <a:ext uri="{FF2B5EF4-FFF2-40B4-BE49-F238E27FC236}">
                <a16:creationId xmlns:a16="http://schemas.microsoft.com/office/drawing/2014/main" id="{2762E90E-9A1E-41BE-A122-B17A52E4A85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76975" y="487363"/>
            <a:ext cx="2538413"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4">
            <a:extLst>
              <a:ext uri="{FF2B5EF4-FFF2-40B4-BE49-F238E27FC236}">
                <a16:creationId xmlns:a16="http://schemas.microsoft.com/office/drawing/2014/main" id="{B9A8F050-9CAF-4246-9F85-6907AD18DDD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76975" y="2921000"/>
            <a:ext cx="2538413"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D9EC962-F78D-4911-AFB0-50784E21A29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64420" y="2852936"/>
            <a:ext cx="2578474" cy="3683534"/>
          </a:xfrm>
          <a:prstGeom prst="rect">
            <a:avLst/>
          </a:prstGeom>
        </p:spPr>
      </p:pic>
      <p:sp>
        <p:nvSpPr>
          <p:cNvPr id="9" name="Slide Number Placeholder 2">
            <a:extLst>
              <a:ext uri="{FF2B5EF4-FFF2-40B4-BE49-F238E27FC236}">
                <a16:creationId xmlns:a16="http://schemas.microsoft.com/office/drawing/2014/main" id="{BBF13CCD-1A9B-4164-800C-30C547779009}"/>
              </a:ext>
            </a:extLst>
          </p:cNvPr>
          <p:cNvSpPr>
            <a:spLocks noGrp="1"/>
          </p:cNvSpPr>
          <p:nvPr>
            <p:ph type="sldNum" sz="quarter" idx="10"/>
          </p:nvPr>
        </p:nvSpPr>
        <p:spPr>
          <a:xfrm>
            <a:off x="8127591" y="6551885"/>
            <a:ext cx="667072" cy="215900"/>
          </a:xfrm>
        </p:spPr>
        <p:txBody>
          <a:bodyPr/>
          <a:lstStyle/>
          <a:p>
            <a:pPr algn="l">
              <a:defRPr/>
            </a:pPr>
            <a:fld id="{ABFDD219-5443-47D3-BACA-CA9BCBF83906}" type="slidenum">
              <a:rPr lang="en-GB">
                <a:latin typeface="Arial" charset="0"/>
                <a:cs typeface="+mn-cs"/>
              </a:rPr>
              <a:pPr algn="l">
                <a:defRPr/>
              </a:pPr>
              <a:t>10</a:t>
            </a:fld>
            <a:endParaRPr lang="en-GB" dirty="0">
              <a:latin typeface="Arial"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3CD5BFB-3BF3-43E7-A12A-9997902E85B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85921" y="90215"/>
            <a:ext cx="1319942" cy="111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itle 1">
            <a:extLst>
              <a:ext uri="{FF2B5EF4-FFF2-40B4-BE49-F238E27FC236}">
                <a16:creationId xmlns:a16="http://schemas.microsoft.com/office/drawing/2014/main" id="{2D6B1A3F-7530-4824-97B7-EB42FCCCCA62}"/>
              </a:ext>
            </a:extLst>
          </p:cNvPr>
          <p:cNvSpPr>
            <a:spLocks noGrp="1" noChangeArrowheads="1"/>
          </p:cNvSpPr>
          <p:nvPr>
            <p:ph type="title" idx="4294967295"/>
          </p:nvPr>
        </p:nvSpPr>
        <p:spPr>
          <a:xfrm>
            <a:off x="440685" y="292452"/>
            <a:ext cx="7561262" cy="822325"/>
          </a:xfrm>
        </p:spPr>
        <p:txBody>
          <a:bodyPr/>
          <a:lstStyle/>
          <a:p>
            <a:r>
              <a:rPr lang="en-GB" altLang="en-US" sz="3200" b="1" dirty="0">
                <a:solidFill>
                  <a:schemeClr val="bg1">
                    <a:lumMod val="50000"/>
                  </a:schemeClr>
                </a:solidFill>
                <a:ea typeface="Verdana" panose="020B0604030504040204" pitchFamily="34" charset="0"/>
                <a:cs typeface="Verdana" panose="020B0604030504040204" pitchFamily="34" charset="0"/>
              </a:rPr>
              <a:t>Seattle</a:t>
            </a:r>
            <a:r>
              <a:rPr lang="en-GB" altLang="en-US" sz="3200" b="1" dirty="0">
                <a:ea typeface="Verdana" panose="020B0604030504040204" pitchFamily="34" charset="0"/>
                <a:cs typeface="Verdana" panose="020B0604030504040204" pitchFamily="34" charset="0"/>
              </a:rPr>
              <a:t> </a:t>
            </a:r>
          </a:p>
        </p:txBody>
      </p:sp>
      <p:sp>
        <p:nvSpPr>
          <p:cNvPr id="3" name="Content Placeholder 2">
            <a:extLst>
              <a:ext uri="{FF2B5EF4-FFF2-40B4-BE49-F238E27FC236}">
                <a16:creationId xmlns:a16="http://schemas.microsoft.com/office/drawing/2014/main" id="{42973883-5140-413B-A8FE-64349A39BEFD}"/>
              </a:ext>
            </a:extLst>
          </p:cNvPr>
          <p:cNvSpPr>
            <a:spLocks noGrp="1"/>
          </p:cNvSpPr>
          <p:nvPr>
            <p:ph idx="4294967295"/>
          </p:nvPr>
        </p:nvSpPr>
        <p:spPr>
          <a:xfrm>
            <a:off x="341875" y="1037364"/>
            <a:ext cx="5251058" cy="5528183"/>
          </a:xfrm>
        </p:spPr>
        <p:txBody>
          <a:bodyPr>
            <a:normAutofit/>
          </a:bodyPr>
          <a:lstStyle/>
          <a:p>
            <a:pPr>
              <a:lnSpc>
                <a:spcPct val="120000"/>
              </a:lnSpc>
              <a:spcBef>
                <a:spcPts val="600"/>
              </a:spcBef>
              <a:defRPr/>
            </a:pPr>
            <a:r>
              <a:rPr lang="en-US" sz="1800" b="1" dirty="0">
                <a:latin typeface="+mj-lt"/>
                <a:ea typeface="Verdana" panose="020B0604030504040204" pitchFamily="34" charset="0"/>
                <a:cs typeface="Verdana" panose="020B0604030504040204" pitchFamily="34" charset="0"/>
              </a:rPr>
              <a:t>Freight Access Project (2015)</a:t>
            </a:r>
          </a:p>
          <a:p>
            <a:pPr lvl="1">
              <a:lnSpc>
                <a:spcPct val="120000"/>
              </a:lnSpc>
              <a:spcBef>
                <a:spcPts val="600"/>
              </a:spcBef>
              <a:defRPr/>
            </a:pPr>
            <a:r>
              <a:rPr lang="en-US" sz="1600" dirty="0">
                <a:latin typeface="+mj-lt"/>
                <a:ea typeface="Verdana" panose="020B0604030504040204" pitchFamily="34" charset="0"/>
                <a:cs typeface="Verdana" panose="020B0604030504040204" pitchFamily="34" charset="0"/>
              </a:rPr>
              <a:t>Planned truck-freight infrastructure investment</a:t>
            </a:r>
          </a:p>
          <a:p>
            <a:pPr lvl="1">
              <a:lnSpc>
                <a:spcPct val="120000"/>
              </a:lnSpc>
              <a:spcBef>
                <a:spcPts val="600"/>
              </a:spcBef>
              <a:defRPr/>
            </a:pPr>
            <a:r>
              <a:rPr lang="en-US" sz="1600" dirty="0">
                <a:latin typeface="+mj-lt"/>
                <a:ea typeface="Verdana" panose="020B0604030504040204" pitchFamily="34" charset="0"/>
                <a:cs typeface="Verdana" panose="020B0604030504040204" pitchFamily="34" charset="0"/>
              </a:rPr>
              <a:t>Determined requirement for next 20 years</a:t>
            </a:r>
          </a:p>
          <a:p>
            <a:pPr>
              <a:lnSpc>
                <a:spcPct val="120000"/>
              </a:lnSpc>
              <a:spcBef>
                <a:spcPts val="600"/>
              </a:spcBef>
              <a:defRPr/>
            </a:pPr>
            <a:r>
              <a:rPr lang="en-US" sz="1800" b="1" dirty="0">
                <a:latin typeface="+mj-lt"/>
                <a:ea typeface="Verdana" panose="020B0604030504040204" pitchFamily="34" charset="0"/>
                <a:cs typeface="Verdana" panose="020B0604030504040204" pitchFamily="34" charset="0"/>
              </a:rPr>
              <a:t>Freight Master Plan (2016)</a:t>
            </a:r>
          </a:p>
          <a:p>
            <a:pPr lvl="1">
              <a:lnSpc>
                <a:spcPct val="120000"/>
              </a:lnSpc>
              <a:spcBef>
                <a:spcPts val="600"/>
              </a:spcBef>
              <a:defRPr/>
            </a:pPr>
            <a:r>
              <a:rPr lang="en-US" sz="1600" dirty="0">
                <a:latin typeface="+mj-lt"/>
                <a:ea typeface="Verdana" panose="020B0604030504040204" pitchFamily="34" charset="0"/>
                <a:cs typeface="Verdana" panose="020B0604030504040204" pitchFamily="34" charset="0"/>
              </a:rPr>
              <a:t>Reviewed data relating to past freight action plans, city land use patterns, topography, and traffic volumes</a:t>
            </a:r>
          </a:p>
          <a:p>
            <a:pPr lvl="1">
              <a:lnSpc>
                <a:spcPct val="120000"/>
              </a:lnSpc>
              <a:spcBef>
                <a:spcPts val="600"/>
              </a:spcBef>
              <a:defRPr/>
            </a:pPr>
            <a:r>
              <a:rPr lang="en-US" sz="1600" dirty="0">
                <a:latin typeface="+mj-lt"/>
                <a:ea typeface="Verdana" panose="020B0604030504040204" pitchFamily="34" charset="0"/>
                <a:cs typeface="Verdana" panose="020B0604030504040204" pitchFamily="34" charset="0"/>
              </a:rPr>
              <a:t>Identifies key policy and technical issues</a:t>
            </a:r>
          </a:p>
          <a:p>
            <a:pPr>
              <a:lnSpc>
                <a:spcPct val="120000"/>
              </a:lnSpc>
              <a:spcBef>
                <a:spcPts val="600"/>
              </a:spcBef>
              <a:defRPr/>
            </a:pPr>
            <a:r>
              <a:rPr lang="en-US" sz="1800" b="1" dirty="0">
                <a:latin typeface="+mj-lt"/>
                <a:ea typeface="Verdana" panose="020B0604030504040204" pitchFamily="34" charset="0"/>
                <a:cs typeface="Verdana" panose="020B0604030504040204" pitchFamily="34" charset="0"/>
              </a:rPr>
              <a:t>Academic partner: University of Washington </a:t>
            </a:r>
          </a:p>
          <a:p>
            <a:pPr lvl="1">
              <a:lnSpc>
                <a:spcPct val="120000"/>
              </a:lnSpc>
              <a:spcBef>
                <a:spcPts val="600"/>
              </a:spcBef>
              <a:defRPr/>
            </a:pPr>
            <a:r>
              <a:rPr lang="en-GB" sz="1600" dirty="0">
                <a:hlinkClick r:id="rId3"/>
              </a:rPr>
              <a:t>Urban Freight Lab</a:t>
            </a:r>
            <a:endParaRPr lang="en-US" sz="1600" dirty="0">
              <a:latin typeface="+mj-lt"/>
              <a:ea typeface="Verdana" panose="020B0604030504040204" pitchFamily="34" charset="0"/>
              <a:cs typeface="Verdana" panose="020B0604030504040204" pitchFamily="34" charset="0"/>
            </a:endParaRPr>
          </a:p>
          <a:p>
            <a:pPr lvl="1">
              <a:lnSpc>
                <a:spcPct val="120000"/>
              </a:lnSpc>
              <a:spcBef>
                <a:spcPts val="600"/>
              </a:spcBef>
              <a:defRPr/>
            </a:pPr>
            <a:r>
              <a:rPr lang="en-GB" sz="1600" dirty="0">
                <a:latin typeface="+mj-lt"/>
                <a:ea typeface="Verdana" panose="020B0604030504040204" pitchFamily="34" charset="0"/>
                <a:cs typeface="Verdana" panose="020B0604030504040204" pitchFamily="34" charset="0"/>
              </a:rPr>
              <a:t>Final-50-Feet Research Project</a:t>
            </a:r>
          </a:p>
          <a:p>
            <a:pPr>
              <a:lnSpc>
                <a:spcPct val="120000"/>
              </a:lnSpc>
              <a:spcBef>
                <a:spcPts val="600"/>
              </a:spcBef>
              <a:defRPr/>
            </a:pPr>
            <a:r>
              <a:rPr lang="en-GB" sz="1800" b="1" dirty="0">
                <a:latin typeface="+mj-lt"/>
                <a:ea typeface="Verdana" panose="020B0604030504040204" pitchFamily="34" charset="0"/>
                <a:cs typeface="Verdana" panose="020B0604030504040204" pitchFamily="34" charset="0"/>
              </a:rPr>
              <a:t>Engagement </a:t>
            </a:r>
          </a:p>
          <a:p>
            <a:pPr>
              <a:lnSpc>
                <a:spcPct val="120000"/>
              </a:lnSpc>
              <a:spcBef>
                <a:spcPts val="600"/>
              </a:spcBef>
              <a:defRPr/>
            </a:pPr>
            <a:r>
              <a:rPr lang="en-US" sz="1800" dirty="0">
                <a:latin typeface="+mj-lt"/>
                <a:ea typeface="Verdana" panose="020B0604030504040204" pitchFamily="34" charset="0"/>
                <a:cs typeface="Verdana" panose="020B0604030504040204" pitchFamily="34" charset="0"/>
              </a:rPr>
              <a:t>Plus dedicated resource</a:t>
            </a:r>
            <a:endParaRPr lang="en-GB" sz="1800" dirty="0">
              <a:latin typeface="+mj-lt"/>
              <a:ea typeface="Verdana" panose="020B0604030504040204" pitchFamily="34" charset="0"/>
              <a:cs typeface="Verdana" panose="020B0604030504040204" pitchFamily="34" charset="0"/>
            </a:endParaRPr>
          </a:p>
        </p:txBody>
      </p:sp>
      <p:pic>
        <p:nvPicPr>
          <p:cNvPr id="49157" name="Picture 4">
            <a:extLst>
              <a:ext uri="{FF2B5EF4-FFF2-40B4-BE49-F238E27FC236}">
                <a16:creationId xmlns:a16="http://schemas.microsoft.com/office/drawing/2014/main" id="{C03452CD-F30A-4F1A-8A87-D6EEF97B144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44725" y="124286"/>
            <a:ext cx="205740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5">
            <a:extLst>
              <a:ext uri="{FF2B5EF4-FFF2-40B4-BE49-F238E27FC236}">
                <a16:creationId xmlns:a16="http://schemas.microsoft.com/office/drawing/2014/main" id="{F5EFDD6F-7D13-4A23-BE30-DA6302B55C5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44547" y="1880895"/>
            <a:ext cx="205740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3">
            <a:extLst>
              <a:ext uri="{FF2B5EF4-FFF2-40B4-BE49-F238E27FC236}">
                <a16:creationId xmlns:a16="http://schemas.microsoft.com/office/drawing/2014/main" id="{C0AD9A78-FF77-411C-B847-035E609CB311}"/>
              </a:ext>
            </a:extLst>
          </p:cNvPr>
          <p:cNvSpPr>
            <a:spLocks noGrp="1"/>
          </p:cNvSpPr>
          <p:nvPr>
            <p:ph type="sldNum" sz="quarter" idx="12"/>
          </p:nvPr>
        </p:nvSpPr>
        <p:spPr>
          <a:xfrm>
            <a:off x="6457950" y="6382985"/>
            <a:ext cx="2057400" cy="365125"/>
          </a:xfrm>
        </p:spPr>
        <p:txBody>
          <a:bodyPr/>
          <a:lstStyle/>
          <a:p>
            <a:fld id="{915350D9-E363-4B96-9B23-B904FD14D1ED}" type="slidenum">
              <a:rPr lang="en-GB" smtClean="0"/>
              <a:t>11</a:t>
            </a:fld>
            <a:endParaRPr lang="en-GB" dirty="0"/>
          </a:p>
        </p:txBody>
      </p:sp>
      <p:pic>
        <p:nvPicPr>
          <p:cNvPr id="9" name="Picture 8">
            <a:extLst>
              <a:ext uri="{FF2B5EF4-FFF2-40B4-BE49-F238E27FC236}">
                <a16:creationId xmlns:a16="http://schemas.microsoft.com/office/drawing/2014/main" id="{9A6DE926-0B55-456B-9081-8678395D6B1C}"/>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12331" t="28145" r="2506" b="33647"/>
          <a:stretch/>
        </p:blipFill>
        <p:spPr>
          <a:xfrm>
            <a:off x="4933470" y="4520908"/>
            <a:ext cx="3837668" cy="2246877"/>
          </a:xfrm>
          <a:prstGeom prst="rect">
            <a:avLst/>
          </a:prstGeom>
          <a:ln w="12700">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96711B-7796-4C17-8AAD-F87E94530D29}"/>
              </a:ext>
            </a:extLst>
          </p:cNvPr>
          <p:cNvSpPr/>
          <p:nvPr/>
        </p:nvSpPr>
        <p:spPr>
          <a:xfrm>
            <a:off x="410050" y="1429000"/>
            <a:ext cx="4596955" cy="5299143"/>
          </a:xfrm>
          <a:prstGeom prst="rect">
            <a:avLst/>
          </a:prstGeom>
        </p:spPr>
        <p:txBody>
          <a:bodyPr wrap="square">
            <a:spAutoFit/>
          </a:bodyPr>
          <a:lstStyle/>
          <a:p>
            <a:pPr eaLnBrk="1" hangingPunct="1">
              <a:lnSpc>
                <a:spcPct val="110000"/>
              </a:lnSpc>
              <a:spcBef>
                <a:spcPts val="600"/>
              </a:spcBef>
              <a:defRPr/>
            </a:pPr>
            <a:r>
              <a:rPr lang="en-GB" altLang="fr-FR" sz="2400" b="1" dirty="0">
                <a:solidFill>
                  <a:srgbClr val="FF0000"/>
                </a:solidFill>
                <a:latin typeface="+mj-lt"/>
                <a:ea typeface="Verdana" panose="020B0604030504040204" pitchFamily="34" charset="0"/>
                <a:cs typeface="Verdana" panose="020B0604030504040204" pitchFamily="34" charset="0"/>
              </a:rPr>
              <a:t>Three types of dedicated logistics space:</a:t>
            </a:r>
          </a:p>
          <a:p>
            <a:pPr marL="342900" indent="-342900" eaLnBrk="1" hangingPunct="1">
              <a:lnSpc>
                <a:spcPct val="110000"/>
              </a:lnSpc>
              <a:spcBef>
                <a:spcPts val="600"/>
              </a:spcBef>
              <a:buFont typeface="+mj-lt"/>
              <a:buAutoNum type="arabicPeriod"/>
              <a:defRPr/>
            </a:pPr>
            <a:r>
              <a:rPr lang="en-GB" sz="2200" dirty="0">
                <a:solidFill>
                  <a:srgbClr val="000000"/>
                </a:solidFill>
                <a:latin typeface="+mj-lt"/>
                <a:ea typeface="Verdana" panose="020B0604030504040204" pitchFamily="34" charset="0"/>
                <a:cs typeface="Verdana" panose="020B0604030504040204" pitchFamily="34" charset="0"/>
              </a:rPr>
              <a:t>Multimodal logistics platform</a:t>
            </a:r>
          </a:p>
          <a:p>
            <a:pPr marL="800100" lvl="1" indent="-342900" eaLnBrk="1" hangingPunct="1">
              <a:lnSpc>
                <a:spcPct val="110000"/>
              </a:lnSpc>
              <a:spcBef>
                <a:spcPts val="600"/>
              </a:spcBef>
              <a:buFont typeface="Arial" panose="020B0604020202020204" pitchFamily="34" charset="0"/>
              <a:buChar char="•"/>
              <a:defRPr/>
            </a:pPr>
            <a:r>
              <a:rPr lang="en-GB" dirty="0">
                <a:solidFill>
                  <a:srgbClr val="000000"/>
                </a:solidFill>
                <a:latin typeface="+mj-lt"/>
                <a:ea typeface="Verdana" panose="020B0604030504040204" pitchFamily="34" charset="0"/>
                <a:cs typeface="Verdana" panose="020B0604030504040204" pitchFamily="34" charset="0"/>
              </a:rPr>
              <a:t>Goods in heavy trucks, train or boat </a:t>
            </a:r>
          </a:p>
          <a:p>
            <a:pPr marL="800100" lvl="1" indent="-342900" eaLnBrk="1" hangingPunct="1">
              <a:lnSpc>
                <a:spcPct val="110000"/>
              </a:lnSpc>
              <a:spcBef>
                <a:spcPts val="600"/>
              </a:spcBef>
              <a:buFont typeface="Arial" panose="020B0604020202020204" pitchFamily="34" charset="0"/>
              <a:buChar char="•"/>
              <a:defRPr/>
            </a:pPr>
            <a:r>
              <a:rPr lang="en-GB" dirty="0">
                <a:solidFill>
                  <a:srgbClr val="000000"/>
                </a:solidFill>
                <a:latin typeface="+mj-lt"/>
                <a:ea typeface="Verdana" panose="020B0604030504040204" pitchFamily="34" charset="0"/>
                <a:cs typeface="Verdana" panose="020B0604030504040204" pitchFamily="34" charset="0"/>
              </a:rPr>
              <a:t>Preparation of parcels distribution</a:t>
            </a:r>
          </a:p>
          <a:p>
            <a:pPr marL="342900" indent="-342900" eaLnBrk="1" hangingPunct="1">
              <a:lnSpc>
                <a:spcPct val="110000"/>
              </a:lnSpc>
              <a:spcBef>
                <a:spcPts val="600"/>
              </a:spcBef>
              <a:buFont typeface="+mj-lt"/>
              <a:buAutoNum type="arabicPeriod" startAt="2"/>
              <a:defRPr/>
            </a:pPr>
            <a:r>
              <a:rPr lang="en-GB" sz="2200" dirty="0">
                <a:solidFill>
                  <a:srgbClr val="000000"/>
                </a:solidFill>
                <a:latin typeface="+mj-lt"/>
                <a:ea typeface="Verdana" panose="020B0604030504040204" pitchFamily="34" charset="0"/>
                <a:cs typeface="Verdana" panose="020B0604030504040204" pitchFamily="34" charset="0"/>
              </a:rPr>
              <a:t>Cross-dock 	</a:t>
            </a:r>
          </a:p>
          <a:p>
            <a:pPr marL="742950" lvl="1" indent="-285750" eaLnBrk="1" hangingPunct="1">
              <a:lnSpc>
                <a:spcPct val="110000"/>
              </a:lnSpc>
              <a:spcBef>
                <a:spcPts val="600"/>
              </a:spcBef>
              <a:buFont typeface="Arial" panose="020B0604020202020204" pitchFamily="34" charset="0"/>
              <a:buChar char="•"/>
              <a:defRPr/>
            </a:pPr>
            <a:r>
              <a:rPr lang="en-GB" dirty="0">
                <a:solidFill>
                  <a:srgbClr val="000000"/>
                </a:solidFill>
                <a:latin typeface="+mj-lt"/>
                <a:ea typeface="Verdana" panose="020B0604030504040204" pitchFamily="34" charset="0"/>
                <a:cs typeface="Verdana" panose="020B0604030504040204" pitchFamily="34" charset="0"/>
              </a:rPr>
              <a:t>Transfer to ‘last mile’ delivery vehicle (clean energy)</a:t>
            </a:r>
          </a:p>
          <a:p>
            <a:pPr marL="342900" indent="-342900" eaLnBrk="1" hangingPunct="1">
              <a:lnSpc>
                <a:spcPct val="110000"/>
              </a:lnSpc>
              <a:spcBef>
                <a:spcPts val="600"/>
              </a:spcBef>
              <a:buFont typeface="+mj-lt"/>
              <a:buAutoNum type="arabicPeriod" startAt="3"/>
              <a:defRPr/>
            </a:pPr>
            <a:r>
              <a:rPr lang="en-GB" sz="2200" dirty="0">
                <a:solidFill>
                  <a:srgbClr val="000000"/>
                </a:solidFill>
                <a:latin typeface="+mj-lt"/>
                <a:ea typeface="Verdana" panose="020B0604030504040204" pitchFamily="34" charset="0"/>
                <a:cs typeface="Verdana" panose="020B0604030504040204" pitchFamily="34" charset="0"/>
              </a:rPr>
              <a:t>Pick-up</a:t>
            </a:r>
          </a:p>
          <a:p>
            <a:pPr marL="742950" lvl="1" indent="-285750" eaLnBrk="1" hangingPunct="1">
              <a:lnSpc>
                <a:spcPct val="110000"/>
              </a:lnSpc>
              <a:spcBef>
                <a:spcPts val="600"/>
              </a:spcBef>
              <a:buFont typeface="Arial" panose="020B0604020202020204" pitchFamily="34" charset="0"/>
              <a:buChar char="•"/>
              <a:defRPr/>
            </a:pPr>
            <a:r>
              <a:rPr lang="en-GB" dirty="0">
                <a:solidFill>
                  <a:srgbClr val="000000"/>
                </a:solidFill>
                <a:latin typeface="+mj-lt"/>
                <a:ea typeface="Verdana" panose="020B0604030504040204" pitchFamily="34" charset="0"/>
                <a:cs typeface="Verdana" panose="020B0604030504040204" pitchFamily="34" charset="0"/>
              </a:rPr>
              <a:t>Collection point/</a:t>
            </a:r>
            <a:r>
              <a:rPr lang="en-GB" dirty="0">
                <a:latin typeface="+mj-lt"/>
                <a:ea typeface="Verdana" panose="020B0604030504040204" pitchFamily="34" charset="0"/>
                <a:cs typeface="Verdana" panose="020B0604030504040204" pitchFamily="34" charset="0"/>
              </a:rPr>
              <a:t>automated lockers</a:t>
            </a:r>
          </a:p>
          <a:p>
            <a:pPr marL="742950" lvl="1" indent="-285750" eaLnBrk="1" hangingPunct="1">
              <a:lnSpc>
                <a:spcPct val="110000"/>
              </a:lnSpc>
              <a:spcBef>
                <a:spcPts val="600"/>
              </a:spcBef>
              <a:buFont typeface="Arial" panose="020B0604020202020204" pitchFamily="34" charset="0"/>
              <a:buChar char="•"/>
              <a:defRPr/>
            </a:pPr>
            <a:endParaRPr lang="en-GB" dirty="0">
              <a:latin typeface="+mj-lt"/>
              <a:ea typeface="Verdana" panose="020B0604030504040204" pitchFamily="34" charset="0"/>
              <a:cs typeface="Verdana" panose="020B0604030504040204" pitchFamily="34" charset="0"/>
            </a:endParaRPr>
          </a:p>
          <a:p>
            <a:pPr>
              <a:lnSpc>
                <a:spcPct val="110000"/>
              </a:lnSpc>
              <a:spcBef>
                <a:spcPts val="600"/>
              </a:spcBef>
              <a:defRPr/>
            </a:pPr>
            <a:r>
              <a:rPr lang="en-GB" dirty="0">
                <a:solidFill>
                  <a:schemeClr val="accent1"/>
                </a:solidFill>
                <a:ea typeface="Verdana" panose="020B0604030504040204" pitchFamily="34" charset="0"/>
                <a:cs typeface="Verdana" panose="020B0604030504040204" pitchFamily="34" charset="0"/>
              </a:rPr>
              <a:t>Experimentation and engagement </a:t>
            </a:r>
            <a:endParaRPr lang="en-GB" dirty="0">
              <a:latin typeface="+mj-lt"/>
              <a:ea typeface="Verdana" panose="020B0604030504040204" pitchFamily="34" charset="0"/>
              <a:cs typeface="Verdana" panose="020B0604030504040204" pitchFamily="34" charset="0"/>
            </a:endParaRPr>
          </a:p>
          <a:p>
            <a:pPr eaLnBrk="1" hangingPunct="1">
              <a:lnSpc>
                <a:spcPct val="110000"/>
              </a:lnSpc>
              <a:spcBef>
                <a:spcPts val="600"/>
              </a:spcBef>
              <a:defRPr/>
            </a:pPr>
            <a:endParaRPr lang="en-GB" sz="2400" dirty="0">
              <a:solidFill>
                <a:srgbClr val="FF0000"/>
              </a:solidFill>
              <a:latin typeface="+mj-lt"/>
              <a:ea typeface="Verdana" panose="020B0604030504040204" pitchFamily="34" charset="0"/>
              <a:cs typeface="Verdana" panose="020B0604030504040204" pitchFamily="34" charset="0"/>
            </a:endParaRPr>
          </a:p>
        </p:txBody>
      </p:sp>
      <p:sp>
        <p:nvSpPr>
          <p:cNvPr id="3" name="ZoneTexte 1">
            <a:extLst>
              <a:ext uri="{FF2B5EF4-FFF2-40B4-BE49-F238E27FC236}">
                <a16:creationId xmlns:a16="http://schemas.microsoft.com/office/drawing/2014/main" id="{2A9F49FA-5FDF-46D8-9BAD-23FF52A5C973}"/>
              </a:ext>
            </a:extLst>
          </p:cNvPr>
          <p:cNvSpPr txBox="1">
            <a:spLocks noChangeArrowheads="1"/>
          </p:cNvSpPr>
          <p:nvPr/>
        </p:nvSpPr>
        <p:spPr bwMode="auto">
          <a:xfrm>
            <a:off x="322720" y="472316"/>
            <a:ext cx="741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en-GB" altLang="en-US" sz="3200" b="1" dirty="0">
                <a:solidFill>
                  <a:schemeClr val="bg1">
                    <a:lumMod val="50000"/>
                  </a:schemeClr>
                </a:solidFill>
                <a:latin typeface="+mj-lt"/>
              </a:rPr>
              <a:t>Land use: e.g. Paris</a:t>
            </a:r>
          </a:p>
        </p:txBody>
      </p:sp>
      <p:pic>
        <p:nvPicPr>
          <p:cNvPr id="36870" name="Picture 5">
            <a:extLst>
              <a:ext uri="{FF2B5EF4-FFF2-40B4-BE49-F238E27FC236}">
                <a16:creationId xmlns:a16="http://schemas.microsoft.com/office/drawing/2014/main" id="{A99510E8-0FFF-405A-BC0C-88F8F3614AF5}"/>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921163" y="472316"/>
            <a:ext cx="1636713" cy="2339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2">
            <a:extLst>
              <a:ext uri="{FF2B5EF4-FFF2-40B4-BE49-F238E27FC236}">
                <a16:creationId xmlns:a16="http://schemas.microsoft.com/office/drawing/2014/main" id="{C6A5A1B0-EBFF-4330-8DCD-DC7B8E7B291B}"/>
              </a:ext>
            </a:extLst>
          </p:cNvPr>
          <p:cNvSpPr>
            <a:spLocks noGrp="1"/>
          </p:cNvSpPr>
          <p:nvPr>
            <p:ph type="sldNum" sz="quarter" idx="10"/>
          </p:nvPr>
        </p:nvSpPr>
        <p:spPr>
          <a:xfrm>
            <a:off x="8127591" y="6551885"/>
            <a:ext cx="667072" cy="215900"/>
          </a:xfrm>
        </p:spPr>
        <p:txBody>
          <a:bodyPr/>
          <a:lstStyle/>
          <a:p>
            <a:pPr algn="l">
              <a:defRPr/>
            </a:pPr>
            <a:fld id="{ABFDD219-5443-47D3-BACA-CA9BCBF83906}" type="slidenum">
              <a:rPr lang="en-GB">
                <a:latin typeface="Arial" charset="0"/>
                <a:cs typeface="+mn-cs"/>
              </a:rPr>
              <a:pPr algn="l">
                <a:defRPr/>
              </a:pPr>
              <a:t>12</a:t>
            </a:fld>
            <a:endParaRPr lang="en-GB" dirty="0">
              <a:latin typeface="Arial" charset="0"/>
              <a:cs typeface="+mn-cs"/>
            </a:endParaRPr>
          </a:p>
        </p:txBody>
      </p:sp>
      <p:pic>
        <p:nvPicPr>
          <p:cNvPr id="4" name="Picture 3">
            <a:extLst>
              <a:ext uri="{FF2B5EF4-FFF2-40B4-BE49-F238E27FC236}">
                <a16:creationId xmlns:a16="http://schemas.microsoft.com/office/drawing/2014/main" id="{0665F5FA-E74C-4E08-9272-94C8BD93EF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56084" y="3216355"/>
            <a:ext cx="3877866" cy="3169329"/>
          </a:xfrm>
          <a:prstGeom prst="rect">
            <a:avLst/>
          </a:prstGeom>
        </p:spPr>
      </p:pic>
      <p:pic>
        <p:nvPicPr>
          <p:cNvPr id="36869" name="Picture 4">
            <a:extLst>
              <a:ext uri="{FF2B5EF4-FFF2-40B4-BE49-F238E27FC236}">
                <a16:creationId xmlns:a16="http://schemas.microsoft.com/office/drawing/2014/main" id="{C7F464E1-6C07-41A9-A3A8-A253DCD69B8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27523" y="1057091"/>
            <a:ext cx="168592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2">
            <a:extLst>
              <a:ext uri="{FF2B5EF4-FFF2-40B4-BE49-F238E27FC236}">
                <a16:creationId xmlns:a16="http://schemas.microsoft.com/office/drawing/2014/main" id="{16B3386D-1053-477C-8372-FA2C617AC5B8}"/>
              </a:ext>
            </a:extLst>
          </p:cNvPr>
          <p:cNvSpPr>
            <a:spLocks noGrp="1"/>
          </p:cNvSpPr>
          <p:nvPr>
            <p:ph type="sldNum" sz="quarter" idx="10"/>
          </p:nvPr>
        </p:nvSpPr>
        <p:spPr>
          <a:xfrm>
            <a:off x="8127591" y="6551885"/>
            <a:ext cx="667072" cy="215900"/>
          </a:xfrm>
        </p:spPr>
        <p:txBody>
          <a:bodyPr/>
          <a:lstStyle/>
          <a:p>
            <a:pPr algn="l">
              <a:defRPr/>
            </a:pPr>
            <a:fld id="{ABFDD219-5443-47D3-BACA-CA9BCBF83906}" type="slidenum">
              <a:rPr lang="en-GB">
                <a:latin typeface="Arial" charset="0"/>
                <a:cs typeface="+mn-cs"/>
              </a:rPr>
              <a:pPr algn="l">
                <a:defRPr/>
              </a:pPr>
              <a:t>13</a:t>
            </a:fld>
            <a:endParaRPr lang="en-GB" dirty="0">
              <a:latin typeface="Arial" charset="0"/>
              <a:cs typeface="+mn-cs"/>
            </a:endParaRPr>
          </a:p>
        </p:txBody>
      </p:sp>
      <p:sp>
        <p:nvSpPr>
          <p:cNvPr id="2" name="Title 1"/>
          <p:cNvSpPr>
            <a:spLocks noGrp="1"/>
          </p:cNvSpPr>
          <p:nvPr>
            <p:ph type="title"/>
          </p:nvPr>
        </p:nvSpPr>
        <p:spPr>
          <a:xfrm>
            <a:off x="179512" y="348196"/>
            <a:ext cx="8141250" cy="829440"/>
          </a:xfrm>
        </p:spPr>
        <p:txBody>
          <a:bodyPr>
            <a:noAutofit/>
          </a:bodyPr>
          <a:lstStyle/>
          <a:p>
            <a:pPr algn="l"/>
            <a:r>
              <a:rPr lang="en-US" sz="3200" b="1" dirty="0">
                <a:solidFill>
                  <a:srgbClr val="757D86"/>
                </a:solidFill>
              </a:rPr>
              <a:t>Retimed deliveries: e.g. New York</a:t>
            </a:r>
          </a:p>
        </p:txBody>
      </p:sp>
      <p:sp>
        <p:nvSpPr>
          <p:cNvPr id="9" name="Title 1"/>
          <p:cNvSpPr txBox="1">
            <a:spLocks/>
          </p:cNvSpPr>
          <p:nvPr/>
        </p:nvSpPr>
        <p:spPr>
          <a:xfrm>
            <a:off x="457201" y="1063000"/>
            <a:ext cx="2701235"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rgbClr val="F46F22"/>
              </a:solidFill>
            </a:endParaRPr>
          </a:p>
        </p:txBody>
      </p:sp>
      <p:sp>
        <p:nvSpPr>
          <p:cNvPr id="3" name="Content Placeholder 2"/>
          <p:cNvSpPr>
            <a:spLocks noGrp="1"/>
          </p:cNvSpPr>
          <p:nvPr>
            <p:ph idx="1"/>
          </p:nvPr>
        </p:nvSpPr>
        <p:spPr>
          <a:xfrm>
            <a:off x="323528" y="1375689"/>
            <a:ext cx="4603579" cy="5392096"/>
          </a:xfrm>
        </p:spPr>
        <p:txBody>
          <a:bodyPr>
            <a:normAutofit/>
          </a:bodyPr>
          <a:lstStyle/>
          <a:p>
            <a:pPr marL="0" indent="0">
              <a:lnSpc>
                <a:spcPct val="110000"/>
              </a:lnSpc>
              <a:spcBef>
                <a:spcPts val="600"/>
              </a:spcBef>
              <a:buNone/>
            </a:pPr>
            <a:r>
              <a:rPr lang="en-US" sz="2400" b="1" dirty="0">
                <a:solidFill>
                  <a:srgbClr val="FF0000"/>
                </a:solidFill>
              </a:rPr>
              <a:t>‘Off hours’ deliveries</a:t>
            </a:r>
          </a:p>
          <a:p>
            <a:pPr marL="342900" indent="-342900">
              <a:lnSpc>
                <a:spcPct val="110000"/>
              </a:lnSpc>
              <a:spcBef>
                <a:spcPts val="600"/>
              </a:spcBef>
              <a:buFont typeface="Arial" panose="020B0604020202020204" pitchFamily="34" charset="0"/>
              <a:buChar char="•"/>
            </a:pPr>
            <a:r>
              <a:rPr lang="en-US" sz="2200" dirty="0"/>
              <a:t>Piloted in 2010 with academic support and financial incentives </a:t>
            </a:r>
          </a:p>
          <a:p>
            <a:pPr marL="342900" indent="-342900">
              <a:lnSpc>
                <a:spcPct val="110000"/>
              </a:lnSpc>
              <a:spcBef>
                <a:spcPts val="600"/>
              </a:spcBef>
              <a:buFont typeface="Arial" panose="020B0604020202020204" pitchFamily="34" charset="0"/>
              <a:buChar char="•"/>
            </a:pPr>
            <a:r>
              <a:rPr lang="en-US" sz="2200" dirty="0"/>
              <a:t>Focused intervention:</a:t>
            </a:r>
          </a:p>
          <a:p>
            <a:pPr lvl="1">
              <a:lnSpc>
                <a:spcPct val="110000"/>
              </a:lnSpc>
              <a:spcBef>
                <a:spcPts val="600"/>
              </a:spcBef>
            </a:pPr>
            <a:r>
              <a:rPr lang="en-US" sz="1800" dirty="0"/>
              <a:t>Deliveries between 19:00 and 06:00 </a:t>
            </a:r>
          </a:p>
          <a:p>
            <a:pPr lvl="1">
              <a:lnSpc>
                <a:spcPct val="110000"/>
              </a:lnSpc>
              <a:spcBef>
                <a:spcPts val="600"/>
              </a:spcBef>
            </a:pPr>
            <a:r>
              <a:rPr lang="en-US" sz="1800" dirty="0"/>
              <a:t>Midtown and Lower Manhattan </a:t>
            </a:r>
          </a:p>
          <a:p>
            <a:pPr lvl="1">
              <a:lnSpc>
                <a:spcPct val="110000"/>
              </a:lnSpc>
              <a:spcBef>
                <a:spcPts val="600"/>
              </a:spcBef>
            </a:pPr>
            <a:r>
              <a:rPr lang="en-US" sz="1800" dirty="0"/>
              <a:t>High pedestrian volumes and limited curb space</a:t>
            </a:r>
          </a:p>
          <a:p>
            <a:pPr marL="342900" indent="-342900">
              <a:lnSpc>
                <a:spcPct val="110000"/>
              </a:lnSpc>
              <a:spcBef>
                <a:spcPts val="600"/>
              </a:spcBef>
              <a:buFont typeface="Arial" panose="020B0604020202020204" pitchFamily="34" charset="0"/>
              <a:buChar char="•"/>
            </a:pPr>
            <a:r>
              <a:rPr lang="en-US" sz="2200" dirty="0"/>
              <a:t>Challenge existing regulations</a:t>
            </a:r>
          </a:p>
          <a:p>
            <a:pPr marL="342900" indent="-342900">
              <a:lnSpc>
                <a:spcPct val="110000"/>
              </a:lnSpc>
              <a:spcBef>
                <a:spcPts val="600"/>
              </a:spcBef>
            </a:pPr>
            <a:r>
              <a:rPr lang="en-US" sz="2200" dirty="0"/>
              <a:t>2018: NYCDOT dedicated webpage and ‘exploring incentives’</a:t>
            </a:r>
          </a:p>
          <a:p>
            <a:pPr>
              <a:lnSpc>
                <a:spcPct val="110000"/>
              </a:lnSpc>
              <a:spcBef>
                <a:spcPts val="600"/>
              </a:spcBef>
            </a:pPr>
            <a:endParaRPr lang="en-US" sz="2400" dirty="0"/>
          </a:p>
        </p:txBody>
      </p:sp>
      <p:pic>
        <p:nvPicPr>
          <p:cNvPr id="91138" name="Picture 2" descr="Off Hours Truck Delivery">
            <a:extLst>
              <a:ext uri="{FF2B5EF4-FFF2-40B4-BE49-F238E27FC236}">
                <a16:creationId xmlns:a16="http://schemas.microsoft.com/office/drawing/2014/main" id="{D708FF5D-22ED-453C-BF11-63AC876FF2B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076960" y="1811746"/>
            <a:ext cx="3708000" cy="4396961"/>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DD050E30-97D0-4E31-8A6E-96E9C056761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076960" y="1357292"/>
            <a:ext cx="3708000" cy="839811"/>
          </a:xfrm>
          <a:prstGeom prst="rect">
            <a:avLst/>
          </a:prstGeom>
          <a:ln w="6350">
            <a:solidFill>
              <a:schemeClr val="tx1"/>
            </a:solidFill>
          </a:ln>
        </p:spPr>
      </p:pic>
      <p:pic>
        <p:nvPicPr>
          <p:cNvPr id="10" name="Picture 2">
            <a:extLst>
              <a:ext uri="{FF2B5EF4-FFF2-40B4-BE49-F238E27FC236}">
                <a16:creationId xmlns:a16="http://schemas.microsoft.com/office/drawing/2014/main" id="{2C0AE62D-9889-4283-AB08-8F0637D31B7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85921" y="90215"/>
            <a:ext cx="1319942" cy="111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778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629" y="239340"/>
            <a:ext cx="7626851" cy="829440"/>
          </a:xfrm>
        </p:spPr>
        <p:txBody>
          <a:bodyPr>
            <a:noAutofit/>
          </a:bodyPr>
          <a:lstStyle/>
          <a:p>
            <a:pPr algn="l"/>
            <a:r>
              <a:rPr lang="en-US" sz="3200" b="1" dirty="0">
                <a:solidFill>
                  <a:srgbClr val="757D86"/>
                </a:solidFill>
              </a:rPr>
              <a:t>Safer vehicles: e.g. London</a:t>
            </a:r>
          </a:p>
        </p:txBody>
      </p:sp>
      <p:sp>
        <p:nvSpPr>
          <p:cNvPr id="3" name="Content Placeholder 2"/>
          <p:cNvSpPr>
            <a:spLocks noGrp="1"/>
          </p:cNvSpPr>
          <p:nvPr>
            <p:ph idx="1"/>
          </p:nvPr>
        </p:nvSpPr>
        <p:spPr>
          <a:xfrm>
            <a:off x="398250" y="1171642"/>
            <a:ext cx="8347499" cy="5596143"/>
          </a:xfrm>
        </p:spPr>
        <p:txBody>
          <a:bodyPr>
            <a:normAutofit/>
          </a:bodyPr>
          <a:lstStyle/>
          <a:p>
            <a:pPr marL="0" indent="0">
              <a:lnSpc>
                <a:spcPct val="100000"/>
              </a:lnSpc>
              <a:spcBef>
                <a:spcPts val="600"/>
              </a:spcBef>
              <a:buNone/>
            </a:pPr>
            <a:r>
              <a:rPr lang="en-US" sz="2200" b="1" dirty="0">
                <a:solidFill>
                  <a:schemeClr val="accent1"/>
                </a:solidFill>
              </a:rPr>
              <a:t>Transport for London: safer trucks </a:t>
            </a:r>
            <a:r>
              <a:rPr lang="en-US" sz="2200" b="1" dirty="0" err="1">
                <a:solidFill>
                  <a:schemeClr val="accent1"/>
                </a:solidFill>
              </a:rPr>
              <a:t>programme</a:t>
            </a:r>
            <a:endParaRPr lang="en-US" sz="2200" b="1" dirty="0">
              <a:solidFill>
                <a:schemeClr val="accent1"/>
              </a:solidFill>
            </a:endParaRPr>
          </a:p>
          <a:p>
            <a:pPr marL="342900" indent="-342900">
              <a:lnSpc>
                <a:spcPct val="100000"/>
              </a:lnSpc>
              <a:spcBef>
                <a:spcPts val="600"/>
              </a:spcBef>
            </a:pPr>
            <a:r>
              <a:rPr lang="en-US" sz="2200" dirty="0"/>
              <a:t>2015 - 2017: 63% of cyclist and 25% of pedestrian fatalities involved an HGV, despite HGVs making up only 4% of road miles in London</a:t>
            </a:r>
          </a:p>
          <a:p>
            <a:pPr marL="342900" indent="-342900">
              <a:lnSpc>
                <a:spcPct val="100000"/>
              </a:lnSpc>
              <a:spcBef>
                <a:spcPts val="600"/>
              </a:spcBef>
            </a:pPr>
            <a:r>
              <a:rPr lang="en-US" sz="2200" dirty="0"/>
              <a:t>A holistic approach: safer drivers, vehicles and operations</a:t>
            </a:r>
          </a:p>
          <a:p>
            <a:pPr marL="800100" lvl="1" indent="-342900">
              <a:lnSpc>
                <a:spcPct val="100000"/>
              </a:lnSpc>
              <a:spcBef>
                <a:spcPts val="600"/>
              </a:spcBef>
            </a:pPr>
            <a:r>
              <a:rPr lang="en-US" sz="1800" dirty="0"/>
              <a:t>Safe Urban Driving courses</a:t>
            </a:r>
          </a:p>
          <a:p>
            <a:pPr marL="800100" lvl="1" indent="-342900">
              <a:lnSpc>
                <a:spcPct val="100000"/>
              </a:lnSpc>
              <a:spcBef>
                <a:spcPts val="600"/>
              </a:spcBef>
            </a:pPr>
            <a:r>
              <a:rPr lang="en-US" sz="1800" dirty="0"/>
              <a:t>Direct Vision Standard</a:t>
            </a:r>
            <a:endParaRPr lang="en-US" sz="1600" dirty="0"/>
          </a:p>
          <a:p>
            <a:pPr marL="800100" lvl="1" indent="-342900">
              <a:lnSpc>
                <a:spcPct val="100000"/>
              </a:lnSpc>
              <a:spcBef>
                <a:spcPts val="600"/>
              </a:spcBef>
            </a:pPr>
            <a:r>
              <a:rPr lang="en-US" sz="1800" dirty="0"/>
              <a:t>Freight Operator Recognition Scheme</a:t>
            </a:r>
          </a:p>
          <a:p>
            <a:pPr marL="800100" lvl="1" indent="-342900">
              <a:lnSpc>
                <a:spcPct val="100000"/>
              </a:lnSpc>
              <a:spcBef>
                <a:spcPts val="600"/>
              </a:spcBef>
            </a:pPr>
            <a:r>
              <a:rPr lang="en-US" sz="1800" dirty="0"/>
              <a:t>Work Related Road Risk (procurement of demonstrably safer operators)</a:t>
            </a:r>
          </a:p>
        </p:txBody>
      </p:sp>
      <p:pic>
        <p:nvPicPr>
          <p:cNvPr id="18" name="Content Placeholder 5" descr="Screen Clipping">
            <a:extLst>
              <a:ext uri="{FF2B5EF4-FFF2-40B4-BE49-F238E27FC236}">
                <a16:creationId xmlns:a16="http://schemas.microsoft.com/office/drawing/2014/main" id="{530C5763-136E-4408-B2C4-BBB30752E31E}"/>
              </a:ext>
            </a:extLst>
          </p:cNvPr>
          <p:cNvPicPr>
            <a:picLocks noGrp="1"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20731" y="4676809"/>
            <a:ext cx="4646753" cy="17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pic>
        <p:nvPicPr>
          <p:cNvPr id="19" name="Content Placeholder 6" descr="Screen Clipping">
            <a:extLst>
              <a:ext uri="{FF2B5EF4-FFF2-40B4-BE49-F238E27FC236}">
                <a16:creationId xmlns:a16="http://schemas.microsoft.com/office/drawing/2014/main" id="{E2CDC962-8816-4BCE-B452-87F4ACA57A55}"/>
              </a:ext>
            </a:extLst>
          </p:cNvPr>
          <p:cNvPicPr>
            <a:picLocks noGrp="1"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4801830" y="4676809"/>
            <a:ext cx="4091488" cy="17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sp>
        <p:nvSpPr>
          <p:cNvPr id="14" name="Slide Number Placeholder 2">
            <a:extLst>
              <a:ext uri="{FF2B5EF4-FFF2-40B4-BE49-F238E27FC236}">
                <a16:creationId xmlns:a16="http://schemas.microsoft.com/office/drawing/2014/main" id="{5CCAAFC2-FD02-4E5B-8DA1-9D2452189991}"/>
              </a:ext>
            </a:extLst>
          </p:cNvPr>
          <p:cNvSpPr>
            <a:spLocks noGrp="1"/>
          </p:cNvSpPr>
          <p:nvPr>
            <p:ph type="sldNum" sz="quarter" idx="10"/>
          </p:nvPr>
        </p:nvSpPr>
        <p:spPr>
          <a:xfrm>
            <a:off x="8127591" y="5486559"/>
            <a:ext cx="667072" cy="215900"/>
          </a:xfrm>
        </p:spPr>
        <p:txBody>
          <a:bodyPr/>
          <a:lstStyle/>
          <a:p>
            <a:pPr algn="l">
              <a:defRPr/>
            </a:pPr>
            <a:fld id="{ABFDD219-5443-47D3-BACA-CA9BCBF83906}" type="slidenum">
              <a:rPr lang="en-GB">
                <a:latin typeface="Arial" charset="0"/>
                <a:cs typeface="+mn-cs"/>
              </a:rPr>
              <a:pPr algn="l">
                <a:defRPr/>
              </a:pPr>
              <a:t>14</a:t>
            </a:fld>
            <a:endParaRPr lang="en-GB" dirty="0">
              <a:latin typeface="Arial" charset="0"/>
              <a:cs typeface="+mn-cs"/>
            </a:endParaRPr>
          </a:p>
        </p:txBody>
      </p:sp>
      <p:pic>
        <p:nvPicPr>
          <p:cNvPr id="10" name="Picture 2">
            <a:extLst>
              <a:ext uri="{FF2B5EF4-FFF2-40B4-BE49-F238E27FC236}">
                <a16:creationId xmlns:a16="http://schemas.microsoft.com/office/drawing/2014/main" id="{C56F1DE9-221B-4447-9AF3-AE2A2F99163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85921" y="90215"/>
            <a:ext cx="1319942" cy="111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2">
            <a:extLst>
              <a:ext uri="{FF2B5EF4-FFF2-40B4-BE49-F238E27FC236}">
                <a16:creationId xmlns:a16="http://schemas.microsoft.com/office/drawing/2014/main" id="{755E7615-008E-433E-B590-3CA22BBA0FFD}"/>
              </a:ext>
            </a:extLst>
          </p:cNvPr>
          <p:cNvSpPr txBox="1">
            <a:spLocks/>
          </p:cNvSpPr>
          <p:nvPr/>
        </p:nvSpPr>
        <p:spPr>
          <a:xfrm>
            <a:off x="8127591" y="6551885"/>
            <a:ext cx="667072" cy="2159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BFDD219-5443-47D3-BACA-CA9BCBF83906}" type="slidenum">
              <a:rPr lang="en-GB" smtClean="0">
                <a:latin typeface="Arial" charset="0"/>
              </a:rPr>
              <a:pPr>
                <a:defRPr/>
              </a:pPr>
              <a:t>14</a:t>
            </a:fld>
            <a:endParaRPr lang="en-GB" dirty="0">
              <a:latin typeface="Arial" charset="0"/>
            </a:endParaRPr>
          </a:p>
        </p:txBody>
      </p:sp>
    </p:spTree>
    <p:extLst>
      <p:ext uri="{BB962C8B-B14F-4D97-AF65-F5344CB8AC3E}">
        <p14:creationId xmlns:p14="http://schemas.microsoft.com/office/powerpoint/2010/main" val="406609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6">
            <a:extLst>
              <a:ext uri="{FF2B5EF4-FFF2-40B4-BE49-F238E27FC236}">
                <a16:creationId xmlns:a16="http://schemas.microsoft.com/office/drawing/2014/main" id="{52DE7229-54E0-4BD4-ACAE-0479A6E2DC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4320" y="-3600"/>
            <a:ext cx="2729452" cy="6861600"/>
          </a:xfrm>
          <a:prstGeom prst="rect">
            <a:avLst/>
          </a:prstGeom>
        </p:spPr>
      </p:pic>
      <p:sp>
        <p:nvSpPr>
          <p:cNvPr id="5" name="Content Placeholder 2">
            <a:extLst>
              <a:ext uri="{FF2B5EF4-FFF2-40B4-BE49-F238E27FC236}">
                <a16:creationId xmlns:a16="http://schemas.microsoft.com/office/drawing/2014/main" id="{0C1D4C32-F7F5-4557-BBF3-523E41C53890}"/>
              </a:ext>
            </a:extLst>
          </p:cNvPr>
          <p:cNvSpPr txBox="1">
            <a:spLocks/>
          </p:cNvSpPr>
          <p:nvPr/>
        </p:nvSpPr>
        <p:spPr>
          <a:xfrm>
            <a:off x="460742" y="1453718"/>
            <a:ext cx="7990799" cy="445881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US" sz="2400" b="1" dirty="0">
                <a:solidFill>
                  <a:schemeClr val="accent1"/>
                </a:solidFill>
                <a:latin typeface="+mj-lt"/>
                <a:ea typeface="Verdana" panose="020B0604030504040204" pitchFamily="34" charset="0"/>
                <a:cs typeface="Verdana" panose="020B0604030504040204" pitchFamily="34" charset="0"/>
              </a:rPr>
              <a:t>Key elements:</a:t>
            </a:r>
          </a:p>
          <a:p>
            <a:pPr>
              <a:lnSpc>
                <a:spcPct val="130000"/>
              </a:lnSpc>
            </a:pPr>
            <a:r>
              <a:rPr lang="en-US" sz="2000" b="1" dirty="0">
                <a:latin typeface="+mj-lt"/>
                <a:ea typeface="Verdana" panose="020B0604030504040204" pitchFamily="34" charset="0"/>
                <a:cs typeface="Verdana" panose="020B0604030504040204" pitchFamily="34" charset="0"/>
              </a:rPr>
              <a:t>Freight vision</a:t>
            </a:r>
            <a:r>
              <a:rPr lang="en-US" sz="2000" dirty="0">
                <a:latin typeface="+mj-lt"/>
                <a:ea typeface="Verdana" panose="020B0604030504040204" pitchFamily="34" charset="0"/>
                <a:cs typeface="Verdana" panose="020B0604030504040204" pitchFamily="34" charset="0"/>
              </a:rPr>
              <a:t> incorporated in land use </a:t>
            </a:r>
            <a:r>
              <a:rPr lang="en-US" sz="2000" b="1" u="sng" dirty="0">
                <a:latin typeface="+mj-lt"/>
                <a:ea typeface="Verdana" panose="020B0604030504040204" pitchFamily="34" charset="0"/>
                <a:cs typeface="Verdana" panose="020B0604030504040204" pitchFamily="34" charset="0"/>
              </a:rPr>
              <a:t>and</a:t>
            </a:r>
            <a:r>
              <a:rPr lang="en-US" sz="2000" dirty="0">
                <a:latin typeface="+mj-lt"/>
                <a:ea typeface="Verdana" panose="020B0604030504040204" pitchFamily="34" charset="0"/>
                <a:cs typeface="Verdana" panose="020B0604030504040204" pitchFamily="34" charset="0"/>
              </a:rPr>
              <a:t> transport strategy, with clear targets</a:t>
            </a:r>
            <a:endParaRPr lang="en-GB" sz="2000" dirty="0">
              <a:latin typeface="+mj-lt"/>
              <a:ea typeface="Verdana" panose="020B0604030504040204" pitchFamily="34" charset="0"/>
              <a:cs typeface="Verdana" panose="020B0604030504040204" pitchFamily="34" charset="0"/>
            </a:endParaRPr>
          </a:p>
          <a:p>
            <a:pPr>
              <a:lnSpc>
                <a:spcPct val="130000"/>
              </a:lnSpc>
            </a:pPr>
            <a:r>
              <a:rPr lang="en-US" sz="2000" b="1" dirty="0">
                <a:latin typeface="+mj-lt"/>
                <a:ea typeface="Verdana" panose="020B0604030504040204" pitchFamily="34" charset="0"/>
                <a:cs typeface="Verdana" panose="020B0604030504040204" pitchFamily="34" charset="0"/>
              </a:rPr>
              <a:t>Coordinated approach: </a:t>
            </a:r>
            <a:r>
              <a:rPr lang="en-US" sz="2000" dirty="0">
                <a:latin typeface="+mj-lt"/>
                <a:ea typeface="Verdana" panose="020B0604030504040204" pitchFamily="34" charset="0"/>
                <a:cs typeface="Verdana" panose="020B0604030504040204" pitchFamily="34" charset="0"/>
              </a:rPr>
              <a:t>ideally</a:t>
            </a:r>
            <a:r>
              <a:rPr lang="en-US" sz="2000" b="1" dirty="0">
                <a:latin typeface="+mj-lt"/>
                <a:ea typeface="Verdana" panose="020B0604030504040204" pitchFamily="34" charset="0"/>
                <a:cs typeface="Verdana" panose="020B0604030504040204" pitchFamily="34" charset="0"/>
              </a:rPr>
              <a:t> </a:t>
            </a:r>
            <a:r>
              <a:rPr lang="en-US" sz="2000" dirty="0">
                <a:latin typeface="+mj-lt"/>
                <a:ea typeface="Verdana" panose="020B0604030504040204" pitchFamily="34" charset="0"/>
                <a:cs typeface="Verdana" panose="020B0604030504040204" pitchFamily="34" charset="0"/>
              </a:rPr>
              <a:t>across city/urban area, region, nation</a:t>
            </a:r>
          </a:p>
          <a:p>
            <a:pPr>
              <a:lnSpc>
                <a:spcPct val="130000"/>
              </a:lnSpc>
            </a:pPr>
            <a:r>
              <a:rPr lang="en-US" sz="2000" b="1" dirty="0">
                <a:latin typeface="+mj-lt"/>
                <a:ea typeface="Verdana" panose="020B0604030504040204" pitchFamily="34" charset="0"/>
                <a:cs typeface="Verdana" panose="020B0604030504040204" pitchFamily="34" charset="0"/>
              </a:rPr>
              <a:t>Collaboration with stakeholders</a:t>
            </a:r>
            <a:r>
              <a:rPr lang="en-US" sz="2000" dirty="0">
                <a:latin typeface="+mj-lt"/>
                <a:ea typeface="Verdana" panose="020B0604030504040204" pitchFamily="34" charset="0"/>
                <a:cs typeface="Verdana" panose="020B0604030504040204" pitchFamily="34" charset="0"/>
              </a:rPr>
              <a:t> is not optional: freight is complex and stakeholders have competing needs</a:t>
            </a:r>
          </a:p>
          <a:p>
            <a:pPr>
              <a:lnSpc>
                <a:spcPct val="130000"/>
              </a:lnSpc>
            </a:pPr>
            <a:r>
              <a:rPr lang="en-US" sz="2000" dirty="0">
                <a:latin typeface="+mj-lt"/>
                <a:ea typeface="Verdana" panose="020B0604030504040204" pitchFamily="34" charset="0"/>
                <a:cs typeface="Verdana" panose="020B0604030504040204" pitchFamily="34" charset="0"/>
              </a:rPr>
              <a:t>There is a need to improve</a:t>
            </a:r>
            <a:r>
              <a:rPr lang="en-US" sz="2000" b="1" dirty="0">
                <a:latin typeface="+mj-lt"/>
                <a:ea typeface="Verdana" panose="020B0604030504040204" pitchFamily="34" charset="0"/>
                <a:cs typeface="Verdana" panose="020B0604030504040204" pitchFamily="34" charset="0"/>
              </a:rPr>
              <a:t> data, tools and modelling</a:t>
            </a:r>
            <a:r>
              <a:rPr lang="en-US" sz="2000" dirty="0">
                <a:latin typeface="+mj-lt"/>
                <a:ea typeface="Verdana" panose="020B0604030504040204" pitchFamily="34" charset="0"/>
                <a:cs typeface="Verdana" panose="020B0604030504040204" pitchFamily="34" charset="0"/>
              </a:rPr>
              <a:t>, but not at the expense of doing nothing</a:t>
            </a:r>
            <a:endParaRPr lang="en-GB" sz="2000" dirty="0">
              <a:latin typeface="+mj-lt"/>
              <a:ea typeface="Verdana" panose="020B0604030504040204" pitchFamily="34" charset="0"/>
              <a:cs typeface="Verdana" panose="020B0604030504040204" pitchFamily="34" charset="0"/>
            </a:endParaRPr>
          </a:p>
          <a:p>
            <a:pPr>
              <a:lnSpc>
                <a:spcPct val="130000"/>
              </a:lnSpc>
            </a:pPr>
            <a:r>
              <a:rPr lang="en-US" sz="2000" dirty="0">
                <a:latin typeface="+mj-lt"/>
                <a:ea typeface="Verdana" panose="020B0604030504040204" pitchFamily="34" charset="0"/>
                <a:cs typeface="Verdana" panose="020B0604030504040204" pitchFamily="34" charset="0"/>
              </a:rPr>
              <a:t>Need for </a:t>
            </a:r>
            <a:r>
              <a:rPr lang="en-US" sz="2000" b="1" dirty="0">
                <a:latin typeface="+mj-lt"/>
                <a:ea typeface="Verdana" panose="020B0604030504040204" pitchFamily="34" charset="0"/>
                <a:cs typeface="Verdana" panose="020B0604030504040204" pitchFamily="34" charset="0"/>
              </a:rPr>
              <a:t>experimentation</a:t>
            </a:r>
            <a:r>
              <a:rPr lang="en-US" sz="2000" dirty="0">
                <a:latin typeface="+mj-lt"/>
                <a:ea typeface="Verdana" panose="020B0604030504040204" pitchFamily="34" charset="0"/>
                <a:cs typeface="Verdana" panose="020B0604030504040204" pitchFamily="34" charset="0"/>
              </a:rPr>
              <a:t> and </a:t>
            </a:r>
            <a:r>
              <a:rPr lang="en-US" sz="2000" b="1" dirty="0">
                <a:latin typeface="+mj-lt"/>
                <a:ea typeface="Verdana" panose="020B0604030504040204" pitchFamily="34" charset="0"/>
                <a:cs typeface="Verdana" panose="020B0604030504040204" pitchFamily="34" charset="0"/>
              </a:rPr>
              <a:t>flexibility</a:t>
            </a:r>
            <a:endParaRPr lang="en-GB" sz="2000" b="1" dirty="0">
              <a:latin typeface="+mj-lt"/>
              <a:ea typeface="Verdana" panose="020B0604030504040204" pitchFamily="34" charset="0"/>
              <a:cs typeface="Verdana" panose="020B0604030504040204" pitchFamily="34" charset="0"/>
            </a:endParaRPr>
          </a:p>
        </p:txBody>
      </p:sp>
      <p:sp>
        <p:nvSpPr>
          <p:cNvPr id="4" name="ZoneTexte 1">
            <a:extLst>
              <a:ext uri="{FF2B5EF4-FFF2-40B4-BE49-F238E27FC236}">
                <a16:creationId xmlns:a16="http://schemas.microsoft.com/office/drawing/2014/main" id="{69429118-94A9-4F22-AA25-EE11F85B6B8E}"/>
              </a:ext>
            </a:extLst>
          </p:cNvPr>
          <p:cNvSpPr txBox="1">
            <a:spLocks noChangeArrowheads="1"/>
          </p:cNvSpPr>
          <p:nvPr/>
        </p:nvSpPr>
        <p:spPr bwMode="auto">
          <a:xfrm>
            <a:off x="460742" y="544008"/>
            <a:ext cx="68257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0" defTabSz="914400" fontAlgn="base">
              <a:spcBef>
                <a:spcPct val="0"/>
              </a:spcBef>
              <a:spcAft>
                <a:spcPct val="0"/>
              </a:spcAft>
              <a:defRPr/>
            </a:pPr>
            <a:r>
              <a:rPr lang="en-GB" altLang="en-US" sz="3200" b="1" dirty="0">
                <a:solidFill>
                  <a:schemeClr val="bg1">
                    <a:lumMod val="50000"/>
                  </a:schemeClr>
                </a:solidFill>
                <a:latin typeface="+mj-lt"/>
              </a:rPr>
              <a:t>Conclusions </a:t>
            </a:r>
            <a:endParaRPr kumimoji="0" lang="en-GB" altLang="en-US" sz="3200" b="1" i="0" u="none" strike="noStrike" kern="1200" cap="none" spc="0" normalizeH="0" baseline="0" dirty="0">
              <a:ln>
                <a:noFill/>
              </a:ln>
              <a:solidFill>
                <a:schemeClr val="bg1">
                  <a:lumMod val="50000"/>
                </a:schemeClr>
              </a:solidFill>
              <a:effectLst/>
              <a:uLnTx/>
              <a:uFillTx/>
              <a:latin typeface="+mj-lt"/>
            </a:endParaRPr>
          </a:p>
        </p:txBody>
      </p:sp>
      <p:sp>
        <p:nvSpPr>
          <p:cNvPr id="6" name="Slide Number Placeholder 3">
            <a:extLst>
              <a:ext uri="{FF2B5EF4-FFF2-40B4-BE49-F238E27FC236}">
                <a16:creationId xmlns:a16="http://schemas.microsoft.com/office/drawing/2014/main" id="{50421D2E-F651-4357-AB3C-D06F0D40BF19}"/>
              </a:ext>
            </a:extLst>
          </p:cNvPr>
          <p:cNvSpPr>
            <a:spLocks noGrp="1"/>
          </p:cNvSpPr>
          <p:nvPr>
            <p:ph type="sldNum" sz="quarter" idx="12"/>
          </p:nvPr>
        </p:nvSpPr>
        <p:spPr>
          <a:xfrm>
            <a:off x="6760346" y="6325050"/>
            <a:ext cx="2057400" cy="365125"/>
          </a:xfrm>
        </p:spPr>
        <p:txBody>
          <a:bodyPr/>
          <a:lstStyle/>
          <a:p>
            <a:fld id="{915350D9-E363-4B96-9B23-B904FD14D1ED}" type="slidenum">
              <a:rPr lang="en-GB" smtClean="0"/>
              <a:t>15</a:t>
            </a:fld>
            <a:endParaRPr lang="en-GB" dirty="0"/>
          </a:p>
        </p:txBody>
      </p:sp>
      <p:pic>
        <p:nvPicPr>
          <p:cNvPr id="7" name="Picture 2">
            <a:extLst>
              <a:ext uri="{FF2B5EF4-FFF2-40B4-BE49-F238E27FC236}">
                <a16:creationId xmlns:a16="http://schemas.microsoft.com/office/drawing/2014/main" id="{9FE4BF83-6ADB-48F0-B727-CE4BC58FE20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6412" y="47658"/>
            <a:ext cx="1319942" cy="111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8015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B00B11-1828-4D9E-A408-6062E49E31CE}"/>
              </a:ext>
            </a:extLst>
          </p:cNvPr>
          <p:cNvSpPr>
            <a:spLocks noGrp="1"/>
          </p:cNvSpPr>
          <p:nvPr>
            <p:ph type="sldNum" sz="quarter" idx="12"/>
          </p:nvPr>
        </p:nvSpPr>
        <p:spPr/>
        <p:txBody>
          <a:bodyPr/>
          <a:lstStyle/>
          <a:p>
            <a:fld id="{915350D9-E363-4B96-9B23-B904FD14D1ED}" type="slidenum">
              <a:rPr lang="en-GB" smtClean="0"/>
              <a:t>16</a:t>
            </a:fld>
            <a:endParaRPr lang="en-GB"/>
          </a:p>
        </p:txBody>
      </p:sp>
      <p:sp>
        <p:nvSpPr>
          <p:cNvPr id="5" name="Title 1">
            <a:extLst>
              <a:ext uri="{FF2B5EF4-FFF2-40B4-BE49-F238E27FC236}">
                <a16:creationId xmlns:a16="http://schemas.microsoft.com/office/drawing/2014/main" id="{B311D3D4-1353-4824-9FC1-6DD75C79C8AC}"/>
              </a:ext>
            </a:extLst>
          </p:cNvPr>
          <p:cNvSpPr>
            <a:spLocks noGrp="1"/>
          </p:cNvSpPr>
          <p:nvPr>
            <p:ph type="title"/>
          </p:nvPr>
        </p:nvSpPr>
        <p:spPr>
          <a:xfrm>
            <a:off x="552864" y="1470041"/>
            <a:ext cx="7886700" cy="3439310"/>
          </a:xfrm>
        </p:spPr>
        <p:txBody>
          <a:bodyPr>
            <a:normAutofit/>
          </a:bodyPr>
          <a:lstStyle/>
          <a:p>
            <a:pPr algn="ctr"/>
            <a:br>
              <a:rPr lang="en-GB" sz="2800" dirty="0"/>
            </a:br>
            <a:br>
              <a:rPr lang="en-GB" sz="2800" dirty="0"/>
            </a:br>
            <a:br>
              <a:rPr lang="en-GB" sz="2800" dirty="0"/>
            </a:br>
            <a:br>
              <a:rPr lang="en-GB" sz="2800" dirty="0"/>
            </a:br>
            <a:r>
              <a:rPr lang="en-GB" sz="2800" dirty="0"/>
              <a:t>Thank you</a:t>
            </a:r>
            <a:br>
              <a:rPr lang="en-GB" sz="2800" dirty="0"/>
            </a:br>
            <a:br>
              <a:rPr lang="en-GB" sz="2800" dirty="0"/>
            </a:br>
            <a:r>
              <a:rPr lang="en-GB" sz="2800" dirty="0">
                <a:solidFill>
                  <a:schemeClr val="accent1"/>
                </a:solidFill>
                <a:hlinkClick r:id="rId2"/>
              </a:rPr>
              <a:t>Ian@futurecitylogistics.com</a:t>
            </a:r>
            <a:br>
              <a:rPr lang="en-GB" sz="2800" dirty="0">
                <a:solidFill>
                  <a:schemeClr val="accent1"/>
                </a:solidFill>
              </a:rPr>
            </a:br>
            <a:endParaRPr lang="en-GB" sz="2800" dirty="0"/>
          </a:p>
        </p:txBody>
      </p:sp>
      <p:sp>
        <p:nvSpPr>
          <p:cNvPr id="6" name="Text Placeholder 2">
            <a:extLst>
              <a:ext uri="{FF2B5EF4-FFF2-40B4-BE49-F238E27FC236}">
                <a16:creationId xmlns:a16="http://schemas.microsoft.com/office/drawing/2014/main" id="{9CB84032-3C2B-4314-8167-AFAD79A5B099}"/>
              </a:ext>
            </a:extLst>
          </p:cNvPr>
          <p:cNvSpPr txBox="1">
            <a:spLocks/>
          </p:cNvSpPr>
          <p:nvPr/>
        </p:nvSpPr>
        <p:spPr>
          <a:xfrm>
            <a:off x="2017679" y="4469336"/>
            <a:ext cx="5350784" cy="365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safer, cleaner and more efficient freight and logistics</a:t>
            </a:r>
            <a:endParaRPr lang="en-GB" sz="1600" dirty="0">
              <a:solidFill>
                <a:schemeClr val="bg1">
                  <a:lumMod val="50000"/>
                </a:schemeClr>
              </a:solidFill>
            </a:endParaRPr>
          </a:p>
        </p:txBody>
      </p:sp>
      <p:pic>
        <p:nvPicPr>
          <p:cNvPr id="7" name="Picture 2">
            <a:extLst>
              <a:ext uri="{FF2B5EF4-FFF2-40B4-BE49-F238E27FC236}">
                <a16:creationId xmlns:a16="http://schemas.microsoft.com/office/drawing/2014/main" id="{CEDA056C-035C-4AD2-988C-68D06AC9BF9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7737" y="191241"/>
            <a:ext cx="1319942" cy="111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A93705E-B3FB-4804-A9D0-E5D113E0FA78}"/>
              </a:ext>
            </a:extLst>
          </p:cNvPr>
          <p:cNvSpPr/>
          <p:nvPr/>
        </p:nvSpPr>
        <p:spPr>
          <a:xfrm>
            <a:off x="1791719" y="5942631"/>
            <a:ext cx="5560561" cy="523220"/>
          </a:xfrm>
          <a:prstGeom prst="rect">
            <a:avLst/>
          </a:prstGeom>
        </p:spPr>
        <p:txBody>
          <a:bodyPr wrap="none">
            <a:spAutoFit/>
          </a:bodyPr>
          <a:lstStyle/>
          <a:p>
            <a:r>
              <a:rPr lang="en-GB" sz="2800" dirty="0">
                <a:solidFill>
                  <a:schemeClr val="accent1">
                    <a:lumMod val="75000"/>
                  </a:schemeClr>
                </a:solidFill>
                <a:hlinkClick r:id="rId4">
                  <a:extLst>
                    <a:ext uri="{A12FA001-AC4F-418D-AE19-62706E023703}">
                      <ahyp:hlinkClr xmlns:ahyp="http://schemas.microsoft.com/office/drawing/2018/hyperlinkcolor" val="tx"/>
                    </a:ext>
                  </a:extLst>
                </a:hlinkClick>
              </a:rPr>
              <a:t>http://www.smartfreightcentre.org/</a:t>
            </a:r>
            <a:endParaRPr lang="en-GB" sz="2800" dirty="0">
              <a:solidFill>
                <a:schemeClr val="accent1">
                  <a:lumMod val="75000"/>
                </a:schemeClr>
              </a:solidFill>
            </a:endParaRPr>
          </a:p>
        </p:txBody>
      </p:sp>
      <p:pic>
        <p:nvPicPr>
          <p:cNvPr id="8" name="Afbeelding 6">
            <a:extLst>
              <a:ext uri="{FF2B5EF4-FFF2-40B4-BE49-F238E27FC236}">
                <a16:creationId xmlns:a16="http://schemas.microsoft.com/office/drawing/2014/main" id="{2EF7C3E5-C297-4015-9B33-E2F8DB8EFE3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5208" r="6857" b="79913"/>
          <a:stretch/>
        </p:blipFill>
        <p:spPr>
          <a:xfrm>
            <a:off x="6215502" y="236075"/>
            <a:ext cx="2542295" cy="1020933"/>
          </a:xfrm>
          <a:prstGeom prst="rect">
            <a:avLst/>
          </a:prstGeom>
        </p:spPr>
      </p:pic>
    </p:spTree>
    <p:extLst>
      <p:ext uri="{BB962C8B-B14F-4D97-AF65-F5344CB8AC3E}">
        <p14:creationId xmlns:p14="http://schemas.microsoft.com/office/powerpoint/2010/main" val="759887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D83C6-32E5-445C-8B8F-5FF8A0EC900E}"/>
              </a:ext>
            </a:extLst>
          </p:cNvPr>
          <p:cNvSpPr>
            <a:spLocks noGrp="1"/>
          </p:cNvSpPr>
          <p:nvPr>
            <p:ph type="title"/>
          </p:nvPr>
        </p:nvSpPr>
        <p:spPr>
          <a:xfrm>
            <a:off x="562708" y="615461"/>
            <a:ext cx="6682154" cy="1055077"/>
          </a:xfrm>
        </p:spPr>
        <p:txBody>
          <a:bodyPr/>
          <a:lstStyle/>
          <a:p>
            <a:r>
              <a:rPr lang="en-GB" dirty="0">
                <a:solidFill>
                  <a:srgbClr val="AB4749"/>
                </a:solidFill>
              </a:rPr>
              <a:t>Smart Freight Centre</a:t>
            </a:r>
            <a:endParaRPr lang="en-US" dirty="0"/>
          </a:p>
        </p:txBody>
      </p:sp>
      <p:sp>
        <p:nvSpPr>
          <p:cNvPr id="6" name="Rectangle 5"/>
          <p:cNvSpPr/>
          <p:nvPr/>
        </p:nvSpPr>
        <p:spPr>
          <a:xfrm>
            <a:off x="562708" y="1590639"/>
            <a:ext cx="7879956" cy="4410759"/>
          </a:xfrm>
          <a:prstGeom prst="rect">
            <a:avLst/>
          </a:prstGeom>
        </p:spPr>
        <p:txBody>
          <a:bodyPr wrap="square">
            <a:spAutoFit/>
          </a:bodyPr>
          <a:lstStyle/>
          <a:p>
            <a:pPr defTabSz="844083">
              <a:spcBef>
                <a:spcPts val="600"/>
              </a:spcBef>
              <a:spcAft>
                <a:spcPts val="1200"/>
              </a:spcAft>
            </a:pPr>
            <a:r>
              <a:rPr lang="en-GB" sz="2000" b="1" dirty="0">
                <a:solidFill>
                  <a:srgbClr val="006D9E"/>
                </a:solidFill>
                <a:latin typeface="Arial Narrow"/>
              </a:rPr>
              <a:t>Smart Freight Centre</a:t>
            </a:r>
            <a:r>
              <a:rPr lang="en-GB" sz="2000" dirty="0">
                <a:solidFill>
                  <a:srgbClr val="006D9E"/>
                </a:solidFill>
                <a:latin typeface="Arial Narrow"/>
              </a:rPr>
              <a:t> is a global non-profit organization working towards an efficient and low emission freight sector that contributes </a:t>
            </a:r>
            <a:r>
              <a:rPr lang="en-US" sz="2000" dirty="0">
                <a:solidFill>
                  <a:srgbClr val="006D9E"/>
                </a:solidFill>
                <a:latin typeface="Arial Narrow"/>
              </a:rPr>
              <a:t>to staying within Paris Agreement targets. </a:t>
            </a:r>
          </a:p>
          <a:p>
            <a:pPr defTabSz="844083">
              <a:spcAft>
                <a:spcPts val="600"/>
              </a:spcAft>
            </a:pPr>
            <a:r>
              <a:rPr lang="en-US" sz="2000" dirty="0">
                <a:solidFill>
                  <a:srgbClr val="006D9E"/>
                </a:solidFill>
                <a:latin typeface="Arial Narrow"/>
              </a:rPr>
              <a:t>We bring the global logistics community together </a:t>
            </a:r>
            <a:r>
              <a:rPr lang="en-GB" sz="2000" dirty="0">
                <a:solidFill>
                  <a:srgbClr val="006D9E"/>
                </a:solidFill>
                <a:latin typeface="Arial Narrow"/>
              </a:rPr>
              <a:t>to drive transparency and </a:t>
            </a:r>
            <a:r>
              <a:rPr lang="en-GB" sz="2000" b="1" dirty="0">
                <a:solidFill>
                  <a:srgbClr val="006D9E"/>
                </a:solidFill>
                <a:latin typeface="Arial Narrow"/>
              </a:rPr>
              <a:t>mobilize multinational companies and their logistics partners to take action:</a:t>
            </a:r>
          </a:p>
          <a:p>
            <a:pPr marL="664632" lvl="2" indent="-332316" defTabSz="844083">
              <a:spcAft>
                <a:spcPts val="600"/>
              </a:spcAft>
              <a:buClr>
                <a:srgbClr val="016D9E"/>
              </a:buClr>
              <a:buSzPct val="80000"/>
              <a:buFont typeface="Wingdings" panose="05000000000000000000" pitchFamily="2" charset="2"/>
              <a:buChar char="n"/>
            </a:pPr>
            <a:r>
              <a:rPr lang="en-GB" sz="1600" dirty="0">
                <a:solidFill>
                  <a:srgbClr val="006D9E"/>
                </a:solidFill>
                <a:latin typeface="Arial Narrow"/>
              </a:rPr>
              <a:t>Develop global industry guidelines and approaches</a:t>
            </a:r>
          </a:p>
          <a:p>
            <a:pPr marL="664632" lvl="2" indent="-332316" defTabSz="844083">
              <a:spcAft>
                <a:spcPts val="600"/>
              </a:spcAft>
              <a:buClr>
                <a:srgbClr val="016D9E"/>
              </a:buClr>
              <a:buSzPct val="80000"/>
              <a:buFont typeface="Wingdings" panose="05000000000000000000" pitchFamily="2" charset="2"/>
              <a:buChar char="n"/>
            </a:pPr>
            <a:r>
              <a:rPr lang="en-GB" sz="1600" dirty="0">
                <a:solidFill>
                  <a:srgbClr val="006D9E"/>
                </a:solidFill>
                <a:latin typeface="Arial Narrow"/>
              </a:rPr>
              <a:t>Advocate </a:t>
            </a:r>
            <a:r>
              <a:rPr lang="en-US" sz="1600" dirty="0">
                <a:solidFill>
                  <a:srgbClr val="006D9E"/>
                </a:solidFill>
                <a:latin typeface="Arial Narrow"/>
              </a:rPr>
              <a:t>for industry-wide adoption and aligned government policy</a:t>
            </a:r>
          </a:p>
          <a:p>
            <a:pPr marL="664632" lvl="2" indent="-332316" defTabSz="844083">
              <a:spcAft>
                <a:spcPts val="600"/>
              </a:spcAft>
              <a:buClr>
                <a:srgbClr val="016D9E"/>
              </a:buClr>
              <a:buSzPct val="80000"/>
              <a:buFont typeface="Wingdings" panose="05000000000000000000" pitchFamily="2" charset="2"/>
              <a:buChar char="n"/>
            </a:pPr>
            <a:r>
              <a:rPr lang="en-GB" sz="1600" dirty="0">
                <a:solidFill>
                  <a:srgbClr val="006D9E"/>
                </a:solidFill>
                <a:latin typeface="Arial Narrow"/>
              </a:rPr>
              <a:t>Support businesses to calculate, report and reduce emissions </a:t>
            </a:r>
          </a:p>
          <a:p>
            <a:pPr marL="664632" lvl="2" indent="-332316" defTabSz="844083">
              <a:spcAft>
                <a:spcPts val="1200"/>
              </a:spcAft>
              <a:buClr>
                <a:srgbClr val="016D9E"/>
              </a:buClr>
              <a:buSzPct val="80000"/>
              <a:buFont typeface="Wingdings" panose="05000000000000000000" pitchFamily="2" charset="2"/>
              <a:buChar char="n"/>
            </a:pPr>
            <a:r>
              <a:rPr lang="en-GB" sz="1600" dirty="0">
                <a:solidFill>
                  <a:srgbClr val="006D9E"/>
                </a:solidFill>
                <a:latin typeface="Arial Narrow"/>
              </a:rPr>
              <a:t>Recognize Smart Freight Leaders</a:t>
            </a:r>
          </a:p>
          <a:p>
            <a:pPr defTabSz="844083">
              <a:spcAft>
                <a:spcPts val="1200"/>
              </a:spcAft>
            </a:pPr>
            <a:r>
              <a:rPr lang="en-GB" sz="2000" dirty="0">
                <a:solidFill>
                  <a:srgbClr val="006D9E"/>
                </a:solidFill>
                <a:latin typeface="Arial Narrow"/>
              </a:rPr>
              <a:t>50% world’s population is urban, addressing </a:t>
            </a:r>
            <a:r>
              <a:rPr lang="en-GB" sz="2000" b="1" dirty="0">
                <a:solidFill>
                  <a:srgbClr val="006D9E"/>
                </a:solidFill>
                <a:latin typeface="Arial Narrow"/>
              </a:rPr>
              <a:t>Urban Freight </a:t>
            </a:r>
            <a:r>
              <a:rPr lang="en-GB" sz="2000" dirty="0">
                <a:solidFill>
                  <a:srgbClr val="006D9E"/>
                </a:solidFill>
                <a:latin typeface="Arial Narrow"/>
              </a:rPr>
              <a:t>is vital for decarbonisation</a:t>
            </a:r>
          </a:p>
          <a:p>
            <a:pPr defTabSz="844083"/>
            <a:r>
              <a:rPr lang="en-GB" sz="1662" dirty="0">
                <a:solidFill>
                  <a:schemeClr val="accent1">
                    <a:lumMod val="75000"/>
                  </a:schemeClr>
                </a:solidFill>
                <a:latin typeface="Arial Narrow"/>
                <a:hlinkClick r:id="rId2">
                  <a:extLst>
                    <a:ext uri="{A12FA001-AC4F-418D-AE19-62706E023703}">
                      <ahyp:hlinkClr xmlns:ahyp="http://schemas.microsoft.com/office/drawing/2018/hyperlinkcolor" val="tx"/>
                    </a:ext>
                  </a:extLst>
                </a:hlinkClick>
              </a:rPr>
              <a:t>http://www.smartfreightcentre.org/</a:t>
            </a:r>
            <a:endParaRPr lang="en-GB" sz="1477" dirty="0">
              <a:solidFill>
                <a:schemeClr val="accent1">
                  <a:lumMod val="75000"/>
                </a:schemeClr>
              </a:solidFill>
              <a:latin typeface="Arial Narrow"/>
            </a:endParaRPr>
          </a:p>
        </p:txBody>
      </p:sp>
    </p:spTree>
    <p:extLst>
      <p:ext uri="{BB962C8B-B14F-4D97-AF65-F5344CB8AC3E}">
        <p14:creationId xmlns:p14="http://schemas.microsoft.com/office/powerpoint/2010/main" val="3319717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D5CE6620-8A3A-4420-BD78-8C8851330F0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94799" y="90215"/>
            <a:ext cx="1319942" cy="111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090898C-690C-46EC-A06F-ED03E9B9EC77}"/>
              </a:ext>
            </a:extLst>
          </p:cNvPr>
          <p:cNvSpPr>
            <a:spLocks noGrp="1"/>
          </p:cNvSpPr>
          <p:nvPr>
            <p:ph type="title"/>
          </p:nvPr>
        </p:nvSpPr>
        <p:spPr>
          <a:xfrm>
            <a:off x="179512" y="299679"/>
            <a:ext cx="8436868" cy="762000"/>
          </a:xfrm>
        </p:spPr>
        <p:txBody>
          <a:bodyPr/>
          <a:lstStyle/>
          <a:p>
            <a:r>
              <a:rPr lang="en-GB" sz="3200" b="1" dirty="0">
                <a:solidFill>
                  <a:schemeClr val="bg1">
                    <a:lumMod val="50000"/>
                  </a:schemeClr>
                </a:solidFill>
              </a:rPr>
              <a:t>Sustainable freight solutions exist …</a:t>
            </a:r>
          </a:p>
        </p:txBody>
      </p:sp>
      <p:sp>
        <p:nvSpPr>
          <p:cNvPr id="13" name="Slide Number Placeholder 2">
            <a:extLst>
              <a:ext uri="{FF2B5EF4-FFF2-40B4-BE49-F238E27FC236}">
                <a16:creationId xmlns:a16="http://schemas.microsoft.com/office/drawing/2014/main" id="{22F5ACC2-ED34-4231-A34F-6CCC6EAFA294}"/>
              </a:ext>
            </a:extLst>
          </p:cNvPr>
          <p:cNvSpPr>
            <a:spLocks noGrp="1"/>
          </p:cNvSpPr>
          <p:nvPr>
            <p:ph type="sldNum" sz="quarter" idx="10"/>
          </p:nvPr>
        </p:nvSpPr>
        <p:spPr>
          <a:xfrm>
            <a:off x="8127591" y="6551885"/>
            <a:ext cx="667072" cy="215900"/>
          </a:xfrm>
        </p:spPr>
        <p:txBody>
          <a:bodyPr/>
          <a:lstStyle/>
          <a:p>
            <a:pPr algn="l">
              <a:defRPr/>
            </a:pPr>
            <a:fld id="{ABFDD219-5443-47D3-BACA-CA9BCBF83906}" type="slidenum">
              <a:rPr lang="en-GB">
                <a:latin typeface="Arial" charset="0"/>
                <a:cs typeface="+mn-cs"/>
              </a:rPr>
              <a:pPr algn="l">
                <a:defRPr/>
              </a:pPr>
              <a:t>3</a:t>
            </a:fld>
            <a:endParaRPr lang="en-GB" dirty="0">
              <a:latin typeface="Arial" charset="0"/>
              <a:cs typeface="+mn-cs"/>
            </a:endParaRPr>
          </a:p>
        </p:txBody>
      </p:sp>
      <p:pic>
        <p:nvPicPr>
          <p:cNvPr id="3" name="Picture 2">
            <a:extLst>
              <a:ext uri="{FF2B5EF4-FFF2-40B4-BE49-F238E27FC236}">
                <a16:creationId xmlns:a16="http://schemas.microsoft.com/office/drawing/2014/main" id="{739FFE77-F4BD-42B0-A999-F50C3EE756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1289" y="4299117"/>
            <a:ext cx="2163827" cy="2163827"/>
          </a:xfrm>
          <a:prstGeom prst="rect">
            <a:avLst/>
          </a:prstGeom>
        </p:spPr>
      </p:pic>
      <p:pic>
        <p:nvPicPr>
          <p:cNvPr id="7" name="Picture 6">
            <a:extLst>
              <a:ext uri="{FF2B5EF4-FFF2-40B4-BE49-F238E27FC236}">
                <a16:creationId xmlns:a16="http://schemas.microsoft.com/office/drawing/2014/main" id="{E2A1BCA9-B6A6-474A-9141-85CC4E5EBE7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59771" y="1410279"/>
            <a:ext cx="3469417" cy="2685168"/>
          </a:xfrm>
          <a:prstGeom prst="rect">
            <a:avLst/>
          </a:prstGeom>
        </p:spPr>
      </p:pic>
      <p:grpSp>
        <p:nvGrpSpPr>
          <p:cNvPr id="9" name="Group 8">
            <a:extLst>
              <a:ext uri="{FF2B5EF4-FFF2-40B4-BE49-F238E27FC236}">
                <a16:creationId xmlns:a16="http://schemas.microsoft.com/office/drawing/2014/main" id="{42C8AD1C-F3E2-420A-B2C2-E5BDBB1E735C}"/>
              </a:ext>
            </a:extLst>
          </p:cNvPr>
          <p:cNvGrpSpPr/>
          <p:nvPr/>
        </p:nvGrpSpPr>
        <p:grpSpPr>
          <a:xfrm>
            <a:off x="835039" y="1200815"/>
            <a:ext cx="3530078" cy="2894632"/>
            <a:chOff x="328473" y="3518116"/>
            <a:chExt cx="3657601" cy="2894632"/>
          </a:xfrm>
        </p:grpSpPr>
        <p:pic>
          <p:nvPicPr>
            <p:cNvPr id="4" name="Picture 3">
              <a:extLst>
                <a:ext uri="{FF2B5EF4-FFF2-40B4-BE49-F238E27FC236}">
                  <a16:creationId xmlns:a16="http://schemas.microsoft.com/office/drawing/2014/main" id="{E258E159-942C-432A-95B5-1D2B4501864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8473" y="3518116"/>
              <a:ext cx="3657601" cy="417762"/>
            </a:xfrm>
            <a:prstGeom prst="rect">
              <a:avLst/>
            </a:prstGeom>
          </p:spPr>
        </p:pic>
        <p:pic>
          <p:nvPicPr>
            <p:cNvPr id="6" name="Picture 5">
              <a:extLst>
                <a:ext uri="{FF2B5EF4-FFF2-40B4-BE49-F238E27FC236}">
                  <a16:creationId xmlns:a16="http://schemas.microsoft.com/office/drawing/2014/main" id="{B3F478FC-8B56-4524-A8F3-011B0C6C0F0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28473" y="3935877"/>
              <a:ext cx="3657601" cy="2476871"/>
            </a:xfrm>
            <a:prstGeom prst="rect">
              <a:avLst/>
            </a:prstGeom>
          </p:spPr>
        </p:pic>
      </p:grpSp>
      <p:pic>
        <p:nvPicPr>
          <p:cNvPr id="10" name="Picture 9">
            <a:extLst>
              <a:ext uri="{FF2B5EF4-FFF2-40B4-BE49-F238E27FC236}">
                <a16:creationId xmlns:a16="http://schemas.microsoft.com/office/drawing/2014/main" id="{AC03D512-3F07-4643-B260-5242CB66199D}"/>
              </a:ext>
            </a:extLst>
          </p:cNvPr>
          <p:cNvPicPr>
            <a:picLocks/>
          </p:cNvPicPr>
          <p:nvPr/>
        </p:nvPicPr>
        <p:blipFill>
          <a:blip r:embed="rId7"/>
          <a:stretch>
            <a:fillRect/>
          </a:stretch>
        </p:blipFill>
        <p:spPr>
          <a:xfrm>
            <a:off x="4659770" y="4299117"/>
            <a:ext cx="2193791" cy="18175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7214-2C93-4FFA-B505-6785195F3C96}"/>
              </a:ext>
            </a:extLst>
          </p:cNvPr>
          <p:cNvSpPr>
            <a:spLocks noGrp="1"/>
          </p:cNvSpPr>
          <p:nvPr>
            <p:ph type="title"/>
          </p:nvPr>
        </p:nvSpPr>
        <p:spPr>
          <a:xfrm>
            <a:off x="240891" y="24706"/>
            <a:ext cx="7886700" cy="1325563"/>
          </a:xfrm>
        </p:spPr>
        <p:txBody>
          <a:bodyPr/>
          <a:lstStyle/>
          <a:p>
            <a:pPr>
              <a:defRPr/>
            </a:pPr>
            <a:r>
              <a:rPr lang="en-GB" sz="3200" b="1" dirty="0">
                <a:solidFill>
                  <a:schemeClr val="bg1">
                    <a:lumMod val="50000"/>
                  </a:schemeClr>
                </a:solidFill>
              </a:rPr>
              <a:t>… but a lack of understanding?</a:t>
            </a:r>
          </a:p>
        </p:txBody>
      </p:sp>
      <p:pic>
        <p:nvPicPr>
          <p:cNvPr id="26628" name="Picture 2" descr="Image result for henrik spohler in between">
            <a:extLst>
              <a:ext uri="{FF2B5EF4-FFF2-40B4-BE49-F238E27FC236}">
                <a16:creationId xmlns:a16="http://schemas.microsoft.com/office/drawing/2014/main" id="{41C2212C-4ED7-4A8F-BF75-9DC1EB97429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0891" y="1741396"/>
            <a:ext cx="5648325"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FD5E58F-4E28-4A05-9E8D-48B01F19B464}"/>
              </a:ext>
            </a:extLst>
          </p:cNvPr>
          <p:cNvSpPr txBox="1"/>
          <p:nvPr/>
        </p:nvSpPr>
        <p:spPr>
          <a:xfrm>
            <a:off x="240891" y="5730625"/>
            <a:ext cx="1159292" cy="246221"/>
          </a:xfrm>
          <a:prstGeom prst="rect">
            <a:avLst/>
          </a:prstGeom>
          <a:noFill/>
        </p:spPr>
        <p:txBody>
          <a:bodyPr wrap="none">
            <a:spAutoFit/>
          </a:bodyPr>
          <a:lstStyle/>
          <a:p>
            <a:pPr>
              <a:defRPr/>
            </a:pPr>
            <a:r>
              <a:rPr lang="en-GB" sz="1000" dirty="0"/>
              <a:t>© Henrik </a:t>
            </a:r>
            <a:r>
              <a:rPr lang="en-GB" sz="1000" dirty="0" err="1"/>
              <a:t>Spohler</a:t>
            </a:r>
            <a:endParaRPr lang="en-GB" sz="1000" dirty="0"/>
          </a:p>
        </p:txBody>
      </p:sp>
      <p:pic>
        <p:nvPicPr>
          <p:cNvPr id="4100" name="Picture 4" descr="cargo bike wayback machine photo tandem">
            <a:extLst>
              <a:ext uri="{FF2B5EF4-FFF2-40B4-BE49-F238E27FC236}">
                <a16:creationId xmlns:a16="http://schemas.microsoft.com/office/drawing/2014/main" id="{23479943-76F0-4FD0-88BD-871F2DAA7CC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52901" y="2070256"/>
            <a:ext cx="4362449" cy="350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a:extLst>
              <a:ext uri="{FF2B5EF4-FFF2-40B4-BE49-F238E27FC236}">
                <a16:creationId xmlns:a16="http://schemas.microsoft.com/office/drawing/2014/main" id="{CED3DEE7-0F02-4292-90EE-346547F452B7}"/>
              </a:ext>
            </a:extLst>
          </p:cNvPr>
          <p:cNvSpPr>
            <a:spLocks noGrp="1"/>
          </p:cNvSpPr>
          <p:nvPr>
            <p:ph type="sldNum" sz="quarter" idx="12"/>
          </p:nvPr>
        </p:nvSpPr>
        <p:spPr>
          <a:xfrm>
            <a:off x="6457950" y="6356351"/>
            <a:ext cx="2057400" cy="365125"/>
          </a:xfrm>
        </p:spPr>
        <p:txBody>
          <a:bodyPr/>
          <a:lstStyle/>
          <a:p>
            <a:fld id="{915350D9-E363-4B96-9B23-B904FD14D1ED}" type="slidenum">
              <a:rPr lang="en-GB" smtClean="0"/>
              <a:t>4</a:t>
            </a:fld>
            <a:endParaRPr lang="en-GB" dirty="0"/>
          </a:p>
        </p:txBody>
      </p:sp>
      <p:pic>
        <p:nvPicPr>
          <p:cNvPr id="7" name="Picture 2">
            <a:extLst>
              <a:ext uri="{FF2B5EF4-FFF2-40B4-BE49-F238E27FC236}">
                <a16:creationId xmlns:a16="http://schemas.microsoft.com/office/drawing/2014/main" id="{AF05EBAA-2A36-4207-8CCD-EAEFC9192D9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85921" y="90215"/>
            <a:ext cx="1319942" cy="111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C1E9-C253-403D-A2E4-36CDEB7473ED}"/>
              </a:ext>
            </a:extLst>
          </p:cNvPr>
          <p:cNvSpPr>
            <a:spLocks noGrp="1"/>
          </p:cNvSpPr>
          <p:nvPr>
            <p:ph type="title"/>
          </p:nvPr>
        </p:nvSpPr>
        <p:spPr/>
        <p:txBody>
          <a:bodyPr>
            <a:normAutofit/>
          </a:bodyPr>
          <a:lstStyle/>
          <a:p>
            <a:r>
              <a:rPr lang="en-GB" sz="4400" dirty="0"/>
              <a:t>Understanding good practice </a:t>
            </a:r>
          </a:p>
        </p:txBody>
      </p:sp>
      <p:sp>
        <p:nvSpPr>
          <p:cNvPr id="4" name="Slide Number Placeholder 3">
            <a:extLst>
              <a:ext uri="{FF2B5EF4-FFF2-40B4-BE49-F238E27FC236}">
                <a16:creationId xmlns:a16="http://schemas.microsoft.com/office/drawing/2014/main" id="{5578C4DC-3881-4416-86CD-8ADDBD9CC66C}"/>
              </a:ext>
            </a:extLst>
          </p:cNvPr>
          <p:cNvSpPr>
            <a:spLocks noGrp="1"/>
          </p:cNvSpPr>
          <p:nvPr>
            <p:ph type="sldNum" sz="quarter" idx="12"/>
          </p:nvPr>
        </p:nvSpPr>
        <p:spPr/>
        <p:txBody>
          <a:bodyPr/>
          <a:lstStyle/>
          <a:p>
            <a:fld id="{915350D9-E363-4B96-9B23-B904FD14D1ED}" type="slidenum">
              <a:rPr lang="en-GB" smtClean="0"/>
              <a:t>5</a:t>
            </a:fld>
            <a:endParaRPr lang="en-GB"/>
          </a:p>
        </p:txBody>
      </p:sp>
    </p:spTree>
    <p:extLst>
      <p:ext uri="{BB962C8B-B14F-4D97-AF65-F5344CB8AC3E}">
        <p14:creationId xmlns:p14="http://schemas.microsoft.com/office/powerpoint/2010/main" val="2903823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a:extLst>
              <a:ext uri="{FF2B5EF4-FFF2-40B4-BE49-F238E27FC236}">
                <a16:creationId xmlns:a16="http://schemas.microsoft.com/office/drawing/2014/main" id="{4609D00A-A822-4F85-9AEE-09551B441FDE}"/>
              </a:ext>
            </a:extLst>
          </p:cNvPr>
          <p:cNvSpPr>
            <a:spLocks noGrp="1" noChangeArrowheads="1"/>
          </p:cNvSpPr>
          <p:nvPr>
            <p:ph type="title" idx="4294967295"/>
          </p:nvPr>
        </p:nvSpPr>
        <p:spPr>
          <a:xfrm>
            <a:off x="317306" y="267233"/>
            <a:ext cx="6625032" cy="1143000"/>
          </a:xfrm>
        </p:spPr>
        <p:txBody>
          <a:bodyPr>
            <a:normAutofit/>
          </a:bodyPr>
          <a:lstStyle/>
          <a:p>
            <a:r>
              <a:rPr lang="en-GB" altLang="en-US" sz="3200" b="1" dirty="0">
                <a:solidFill>
                  <a:schemeClr val="bg1">
                    <a:lumMod val="50000"/>
                  </a:schemeClr>
                </a:solidFill>
                <a:ea typeface="Verdana" panose="020B0604030504040204" pitchFamily="34" charset="0"/>
                <a:cs typeface="Verdana" panose="020B0604030504040204" pitchFamily="34" charset="0"/>
              </a:rPr>
              <a:t>Guidance from experimentation and experience</a:t>
            </a:r>
            <a:endParaRPr lang="en-GB" altLang="en-US" sz="3200" dirty="0">
              <a:solidFill>
                <a:schemeClr val="bg1">
                  <a:lumMod val="50000"/>
                </a:schemeClr>
              </a:solidFill>
              <a:ea typeface="Verdana" panose="020B0604030504040204" pitchFamily="34" charset="0"/>
              <a:cs typeface="Verdana" panose="020B0604030504040204" pitchFamily="34" charset="0"/>
            </a:endParaRPr>
          </a:p>
        </p:txBody>
      </p:sp>
      <p:pic>
        <p:nvPicPr>
          <p:cNvPr id="29701" name="Picture 7">
            <a:extLst>
              <a:ext uri="{FF2B5EF4-FFF2-40B4-BE49-F238E27FC236}">
                <a16:creationId xmlns:a16="http://schemas.microsoft.com/office/drawing/2014/main" id="{2B9D0FF3-7A04-4866-8EC9-419A12F245D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22247" y="3984367"/>
            <a:ext cx="1899974" cy="266854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03" name="Content Placeholder 2">
            <a:extLst>
              <a:ext uri="{FF2B5EF4-FFF2-40B4-BE49-F238E27FC236}">
                <a16:creationId xmlns:a16="http://schemas.microsoft.com/office/drawing/2014/main" id="{B9396C0B-E6B5-4ADE-8906-0B3CFDE2BFB4}"/>
              </a:ext>
            </a:extLst>
          </p:cNvPr>
          <p:cNvSpPr txBox="1">
            <a:spLocks noChangeArrowheads="1"/>
          </p:cNvSpPr>
          <p:nvPr/>
        </p:nvSpPr>
        <p:spPr bwMode="auto">
          <a:xfrm>
            <a:off x="326184" y="2068497"/>
            <a:ext cx="5263023" cy="33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ts val="3000"/>
              </a:lnSpc>
              <a:defRPr sz="2000">
                <a:solidFill>
                  <a:schemeClr val="tx1"/>
                </a:solidFill>
                <a:latin typeface="Arial" panose="020B0604020202020204" pitchFamily="34" charset="0"/>
              </a:defRPr>
            </a:lvl1pPr>
            <a:lvl2pPr marL="685800" indent="-22860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ts val="1000"/>
              </a:spcBef>
              <a:buFontTx/>
              <a:buChar char="•"/>
            </a:pPr>
            <a:r>
              <a:rPr lang="en-US" altLang="en-US" sz="2200" b="1" dirty="0">
                <a:ea typeface="Verdana" panose="020B0604030504040204" pitchFamily="34" charset="0"/>
                <a:cs typeface="Verdana" panose="020B0604030504040204" pitchFamily="34" charset="0"/>
              </a:rPr>
              <a:t>EU: Sustainable Urban Mobility Plans </a:t>
            </a:r>
            <a:r>
              <a:rPr lang="en-US" altLang="en-US" sz="2200" dirty="0">
                <a:ea typeface="Verdana" panose="020B0604030504040204" pitchFamily="34" charset="0"/>
                <a:cs typeface="Verdana" panose="020B0604030504040204" pitchFamily="34" charset="0"/>
              </a:rPr>
              <a:t>and</a:t>
            </a:r>
            <a:r>
              <a:rPr lang="en-US" altLang="en-US" sz="2200" b="1" dirty="0">
                <a:ea typeface="Verdana" panose="020B0604030504040204" pitchFamily="34" charset="0"/>
                <a:cs typeface="Verdana" panose="020B0604030504040204" pitchFamily="34" charset="0"/>
              </a:rPr>
              <a:t> </a:t>
            </a:r>
            <a:r>
              <a:rPr lang="en-US" altLang="en-US" sz="2200" dirty="0">
                <a:ea typeface="Verdana" panose="020B0604030504040204" pitchFamily="34" charset="0"/>
                <a:cs typeface="Verdana" panose="020B0604030504040204" pitchFamily="34" charset="0"/>
              </a:rPr>
              <a:t>Sustainable Urban Logistics Plans</a:t>
            </a:r>
            <a:endParaRPr lang="en-US" altLang="en-US" sz="2200" b="1" dirty="0">
              <a:ea typeface="Verdana" panose="020B0604030504040204" pitchFamily="34" charset="0"/>
              <a:cs typeface="Verdana" panose="020B0604030504040204" pitchFamily="34" charset="0"/>
            </a:endParaRPr>
          </a:p>
          <a:p>
            <a:pPr eaLnBrk="1" hangingPunct="1">
              <a:lnSpc>
                <a:spcPct val="100000"/>
              </a:lnSpc>
              <a:spcBef>
                <a:spcPts val="1000"/>
              </a:spcBef>
              <a:buFontTx/>
              <a:buChar char="•"/>
            </a:pPr>
            <a:r>
              <a:rPr lang="en-US" altLang="en-US" sz="2200" b="1" dirty="0">
                <a:ea typeface="Verdana" panose="020B0604030504040204" pitchFamily="34" charset="0"/>
                <a:cs typeface="Verdana" panose="020B0604030504040204" pitchFamily="34" charset="0"/>
              </a:rPr>
              <a:t>USA</a:t>
            </a:r>
            <a:r>
              <a:rPr lang="en-US" altLang="en-US" sz="2200" dirty="0">
                <a:ea typeface="Verdana" panose="020B0604030504040204" pitchFamily="34" charset="0"/>
                <a:cs typeface="Verdana" panose="020B0604030504040204" pitchFamily="34" charset="0"/>
              </a:rPr>
              <a:t>: Federal Highway Administration</a:t>
            </a:r>
          </a:p>
          <a:p>
            <a:pPr>
              <a:lnSpc>
                <a:spcPct val="100000"/>
              </a:lnSpc>
              <a:spcBef>
                <a:spcPts val="1000"/>
              </a:spcBef>
              <a:buFontTx/>
              <a:buChar char="•"/>
            </a:pPr>
            <a:r>
              <a:rPr lang="en-US" altLang="en-US" sz="2200" dirty="0">
                <a:ea typeface="Verdana" panose="020B0604030504040204" pitchFamily="34" charset="0"/>
                <a:cs typeface="Verdana" panose="020B0604030504040204" pitchFamily="34" charset="0"/>
              </a:rPr>
              <a:t>Increasing evidence from other cities: e.g. London, New York, Seattle</a:t>
            </a:r>
          </a:p>
          <a:p>
            <a:pPr>
              <a:spcBef>
                <a:spcPts val="1000"/>
              </a:spcBef>
              <a:buFontTx/>
              <a:buChar char="•"/>
            </a:pPr>
            <a:r>
              <a:rPr lang="en-US" altLang="en-US" dirty="0">
                <a:ea typeface="Verdana" panose="020B0604030504040204" pitchFamily="34" charset="0"/>
                <a:cs typeface="Verdana" panose="020B0604030504040204" pitchFamily="34" charset="0"/>
              </a:rPr>
              <a:t>Case studies</a:t>
            </a:r>
          </a:p>
          <a:p>
            <a:pPr>
              <a:spcBef>
                <a:spcPts val="1000"/>
              </a:spcBef>
              <a:buFontTx/>
              <a:buChar char="•"/>
            </a:pPr>
            <a:r>
              <a:rPr lang="en-US" altLang="en-US" dirty="0">
                <a:ea typeface="Verdana" panose="020B0604030504040204" pitchFamily="34" charset="0"/>
                <a:cs typeface="Verdana" panose="020B0604030504040204" pitchFamily="34" charset="0"/>
              </a:rPr>
              <a:t>Pilots and projects</a:t>
            </a:r>
          </a:p>
          <a:p>
            <a:pPr>
              <a:spcBef>
                <a:spcPts val="1000"/>
              </a:spcBef>
              <a:buFontTx/>
              <a:buChar char="•"/>
            </a:pPr>
            <a:r>
              <a:rPr lang="en-US" altLang="en-US" dirty="0">
                <a:ea typeface="Verdana" panose="020B0604030504040204" pitchFamily="34" charset="0"/>
                <a:cs typeface="Verdana" panose="020B0604030504040204" pitchFamily="34" charset="0"/>
              </a:rPr>
              <a:t>Online: e.g. </a:t>
            </a:r>
            <a:r>
              <a:rPr lang="en-US" altLang="en-US" dirty="0">
                <a:ea typeface="Verdana" panose="020B0604030504040204" pitchFamily="34" charset="0"/>
                <a:cs typeface="Verdana" panose="020B0604030504040204" pitchFamily="34" charset="0"/>
                <a:hlinkClick r:id="rId3"/>
              </a:rPr>
              <a:t>SFC Transport Manager</a:t>
            </a:r>
            <a:r>
              <a:rPr lang="en-US" altLang="en-US" dirty="0">
                <a:ea typeface="Verdana" panose="020B0604030504040204" pitchFamily="34" charset="0"/>
                <a:cs typeface="Verdana" panose="020B0604030504040204" pitchFamily="34" charset="0"/>
              </a:rPr>
              <a:t> </a:t>
            </a:r>
          </a:p>
          <a:p>
            <a:pPr>
              <a:spcBef>
                <a:spcPts val="1000"/>
              </a:spcBef>
              <a:buFontTx/>
              <a:buChar char="•"/>
            </a:pPr>
            <a:endParaRPr lang="en-US" altLang="en-US" dirty="0">
              <a:ea typeface="Verdana" panose="020B0604030504040204" pitchFamily="34" charset="0"/>
              <a:cs typeface="Verdana" panose="020B0604030504040204" pitchFamily="34" charset="0"/>
            </a:endParaRPr>
          </a:p>
          <a:p>
            <a:pPr eaLnBrk="1" hangingPunct="1">
              <a:lnSpc>
                <a:spcPct val="90000"/>
              </a:lnSpc>
              <a:spcBef>
                <a:spcPts val="1000"/>
              </a:spcBef>
              <a:buFontTx/>
              <a:buChar char="•"/>
            </a:pPr>
            <a:endParaRPr lang="en-US" altLang="en-US" sz="2200" dirty="0">
              <a:ea typeface="Verdana" panose="020B0604030504040204" pitchFamily="34" charset="0"/>
              <a:cs typeface="Verdana" panose="020B0604030504040204" pitchFamily="34" charset="0"/>
            </a:endParaRPr>
          </a:p>
        </p:txBody>
      </p:sp>
      <p:pic>
        <p:nvPicPr>
          <p:cNvPr id="11" name="Picture 10">
            <a:extLst>
              <a:ext uri="{FF2B5EF4-FFF2-40B4-BE49-F238E27FC236}">
                <a16:creationId xmlns:a16="http://schemas.microsoft.com/office/drawing/2014/main" id="{1CD0C70F-A26B-401D-A3C6-0741C77AF1D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65571" y="3679520"/>
            <a:ext cx="1315682" cy="1872000"/>
          </a:xfrm>
          <a:prstGeom prst="rect">
            <a:avLst/>
          </a:prstGeom>
          <a:ln>
            <a:solidFill>
              <a:schemeClr val="tx1"/>
            </a:solidFill>
          </a:ln>
        </p:spPr>
      </p:pic>
      <p:sp>
        <p:nvSpPr>
          <p:cNvPr id="15" name="Slide Number Placeholder 3">
            <a:extLst>
              <a:ext uri="{FF2B5EF4-FFF2-40B4-BE49-F238E27FC236}">
                <a16:creationId xmlns:a16="http://schemas.microsoft.com/office/drawing/2014/main" id="{DBB124FE-DF2E-49E0-AAA0-2A2A24DFF09F}"/>
              </a:ext>
            </a:extLst>
          </p:cNvPr>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15350D9-E363-4B96-9B23-B904FD14D1ED}" type="slidenum">
              <a:rPr lang="en-GB" smtClean="0"/>
              <a:pPr/>
              <a:t>6</a:t>
            </a:fld>
            <a:endParaRPr lang="en-GB" dirty="0"/>
          </a:p>
        </p:txBody>
      </p:sp>
      <p:pic>
        <p:nvPicPr>
          <p:cNvPr id="16" name="Picture 2">
            <a:extLst>
              <a:ext uri="{FF2B5EF4-FFF2-40B4-BE49-F238E27FC236}">
                <a16:creationId xmlns:a16="http://schemas.microsoft.com/office/drawing/2014/main" id="{4742664E-BF17-43AE-B62B-AED3B747EDD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85921" y="90215"/>
            <a:ext cx="1319942" cy="111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ED023FF-6323-47DE-9138-66700E1156C9}"/>
              </a:ext>
            </a:extLst>
          </p:cNvPr>
          <p:cNvPicPr>
            <a:picLocks noChangeAspect="1"/>
          </p:cNvPicPr>
          <p:nvPr/>
        </p:nvPicPr>
        <p:blipFill rotWithShape="1">
          <a:blip r:embed="rId6"/>
          <a:srcRect l="32718" t="16127" r="33592" b="7411"/>
          <a:stretch/>
        </p:blipFill>
        <p:spPr>
          <a:xfrm>
            <a:off x="5830330" y="1212116"/>
            <a:ext cx="1584358" cy="2022685"/>
          </a:xfrm>
          <a:prstGeom prst="rect">
            <a:avLst/>
          </a:prstGeom>
        </p:spPr>
      </p:pic>
      <p:pic>
        <p:nvPicPr>
          <p:cNvPr id="13" name="Picture 12">
            <a:extLst>
              <a:ext uri="{FF2B5EF4-FFF2-40B4-BE49-F238E27FC236}">
                <a16:creationId xmlns:a16="http://schemas.microsoft.com/office/drawing/2014/main" id="{762BAE53-0669-4ECF-BC61-1D711827704E}"/>
              </a:ext>
            </a:extLst>
          </p:cNvPr>
          <p:cNvPicPr>
            <a:picLocks noChangeAspect="1"/>
          </p:cNvPicPr>
          <p:nvPr/>
        </p:nvPicPr>
        <p:blipFill rotWithShape="1">
          <a:blip r:embed="rId7"/>
          <a:srcRect l="47378" t="29072" r="34952" b="29504"/>
          <a:stretch/>
        </p:blipFill>
        <p:spPr>
          <a:xfrm>
            <a:off x="7189408" y="1679969"/>
            <a:ext cx="1533865" cy="2022685"/>
          </a:xfrm>
          <a:prstGeom prst="rect">
            <a:avLst/>
          </a:prstGeom>
          <a:ln w="12700">
            <a:solidFill>
              <a:schemeClr val="tx1"/>
            </a:solidFill>
          </a:ln>
        </p:spPr>
      </p:pic>
      <p:pic>
        <p:nvPicPr>
          <p:cNvPr id="2" name="Picture 1">
            <a:extLst>
              <a:ext uri="{FF2B5EF4-FFF2-40B4-BE49-F238E27FC236}">
                <a16:creationId xmlns:a16="http://schemas.microsoft.com/office/drawing/2014/main" id="{161835AF-8770-4698-BBB5-2A7016258039}"/>
              </a:ext>
            </a:extLst>
          </p:cNvPr>
          <p:cNvPicPr>
            <a:picLocks noChangeAspect="1"/>
          </p:cNvPicPr>
          <p:nvPr/>
        </p:nvPicPr>
        <p:blipFill rotWithShape="1">
          <a:blip r:embed="rId8"/>
          <a:srcRect l="19806" t="32870" r="42930" b="24899"/>
          <a:stretch/>
        </p:blipFill>
        <p:spPr>
          <a:xfrm>
            <a:off x="5019959" y="5336343"/>
            <a:ext cx="2057401" cy="1311582"/>
          </a:xfrm>
          <a:prstGeom prst="rect">
            <a:avLst/>
          </a:prstGeom>
          <a:ln w="12700">
            <a:solidFill>
              <a:schemeClr val="tx1"/>
            </a:solidFill>
          </a:ln>
        </p:spPr>
      </p:pic>
      <p:pic>
        <p:nvPicPr>
          <p:cNvPr id="12" name="Picture 11">
            <a:extLst>
              <a:ext uri="{FF2B5EF4-FFF2-40B4-BE49-F238E27FC236}">
                <a16:creationId xmlns:a16="http://schemas.microsoft.com/office/drawing/2014/main" id="{BCC9D4E4-0E9A-4C63-A35D-C2E69FB84C9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073427" y="3004805"/>
            <a:ext cx="1340683" cy="1872000"/>
          </a:xfrm>
          <a:prstGeom prst="rect">
            <a:avLst/>
          </a:prstGeom>
          <a:ln w="12700">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69429118-94A9-4F22-AA25-EE11F85B6B8E}"/>
              </a:ext>
            </a:extLst>
          </p:cNvPr>
          <p:cNvSpPr txBox="1">
            <a:spLocks noChangeArrowheads="1"/>
          </p:cNvSpPr>
          <p:nvPr/>
        </p:nvSpPr>
        <p:spPr bwMode="auto">
          <a:xfrm>
            <a:off x="237067" y="391951"/>
            <a:ext cx="8370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0" defTabSz="914400" fontAlgn="base">
              <a:spcBef>
                <a:spcPct val="0"/>
              </a:spcBef>
              <a:spcAft>
                <a:spcPct val="0"/>
              </a:spcAft>
              <a:defRPr/>
            </a:pPr>
            <a:r>
              <a:rPr lang="en-GB" altLang="en-US" sz="3200" b="1" dirty="0">
                <a:solidFill>
                  <a:schemeClr val="bg1">
                    <a:lumMod val="50000"/>
                  </a:schemeClr>
                </a:solidFill>
                <a:latin typeface="+mj-lt"/>
              </a:rPr>
              <a:t>Recognise city outcomes</a:t>
            </a:r>
          </a:p>
        </p:txBody>
      </p:sp>
      <p:sp>
        <p:nvSpPr>
          <p:cNvPr id="11" name="ZoneTexte 3"/>
          <p:cNvSpPr txBox="1"/>
          <p:nvPr/>
        </p:nvSpPr>
        <p:spPr>
          <a:xfrm>
            <a:off x="536895" y="1285003"/>
            <a:ext cx="5156729" cy="2877711"/>
          </a:xfrm>
          <a:prstGeom prst="rect">
            <a:avLst/>
          </a:prstGeom>
          <a:noFill/>
        </p:spPr>
        <p:txBody>
          <a:bodyPr wrap="square" rtlCol="0">
            <a:spAutoFit/>
          </a:bodyPr>
          <a:lstStyle/>
          <a:p>
            <a:pPr fontAlgn="t">
              <a:spcBef>
                <a:spcPts val="600"/>
              </a:spcBef>
            </a:pPr>
            <a:r>
              <a:rPr lang="en-GB" sz="2200" dirty="0">
                <a:ea typeface="Verdana" panose="020B0604030504040204" pitchFamily="34" charset="0"/>
                <a:cs typeface="Verdana" panose="020B0604030504040204" pitchFamily="34" charset="0"/>
              </a:rPr>
              <a:t>Reduce </a:t>
            </a:r>
            <a:r>
              <a:rPr lang="en-GB" sz="2200" b="1" dirty="0">
                <a:ea typeface="Verdana" panose="020B0604030504040204" pitchFamily="34" charset="0"/>
                <a:cs typeface="Verdana" panose="020B0604030504040204" pitchFamily="34" charset="0"/>
              </a:rPr>
              <a:t>emissions</a:t>
            </a:r>
          </a:p>
          <a:p>
            <a:pPr marL="800100" lvl="1" indent="-342900" fontAlgn="t">
              <a:spcBef>
                <a:spcPts val="600"/>
              </a:spcBef>
              <a:buFont typeface="Arial" panose="020B0604020202020204" pitchFamily="34" charset="0"/>
              <a:buChar char="•"/>
            </a:pPr>
            <a:r>
              <a:rPr lang="en-GB" sz="2200" b="1" dirty="0">
                <a:ea typeface="Verdana" panose="020B0604030504040204" pitchFamily="34" charset="0"/>
                <a:cs typeface="Verdana" panose="020B0604030504040204" pitchFamily="34" charset="0"/>
              </a:rPr>
              <a:t>Air Quality </a:t>
            </a:r>
            <a:r>
              <a:rPr lang="en-GB" sz="2200" dirty="0">
                <a:ea typeface="Verdana" panose="020B0604030504040204" pitchFamily="34" charset="0"/>
                <a:cs typeface="Verdana" panose="020B0604030504040204" pitchFamily="34" charset="0"/>
              </a:rPr>
              <a:t>(NOx, </a:t>
            </a:r>
            <a:r>
              <a:rPr lang="en-GB" sz="2200" dirty="0" err="1">
                <a:ea typeface="Verdana" panose="020B0604030504040204" pitchFamily="34" charset="0"/>
                <a:cs typeface="Verdana" panose="020B0604030504040204" pitchFamily="34" charset="0"/>
              </a:rPr>
              <a:t>SOx</a:t>
            </a:r>
            <a:r>
              <a:rPr lang="en-GB" sz="2200" dirty="0">
                <a:ea typeface="Verdana" panose="020B0604030504040204" pitchFamily="34" charset="0"/>
                <a:cs typeface="Verdana" panose="020B0604030504040204" pitchFamily="34" charset="0"/>
              </a:rPr>
              <a:t>, PMs)</a:t>
            </a:r>
          </a:p>
          <a:p>
            <a:pPr marL="800100" lvl="1" indent="-342900" fontAlgn="t">
              <a:spcBef>
                <a:spcPts val="600"/>
              </a:spcBef>
              <a:buFont typeface="Arial" panose="020B0604020202020204" pitchFamily="34" charset="0"/>
              <a:buChar char="•"/>
            </a:pPr>
            <a:r>
              <a:rPr lang="en-GB" sz="2200" dirty="0">
                <a:latin typeface="Arial" panose="020B0604020202020204" pitchFamily="34" charset="0"/>
                <a:ea typeface="Calibri" panose="020F0502020204030204" pitchFamily="34" charset="0"/>
              </a:rPr>
              <a:t>CO</a:t>
            </a:r>
            <a:r>
              <a:rPr lang="en-GB" sz="2000" baseline="-50000" dirty="0">
                <a:latin typeface="Arial" panose="020B0604020202020204" pitchFamily="34" charset="0"/>
                <a:ea typeface="Calibri" panose="020F0502020204030204" pitchFamily="34" charset="0"/>
              </a:rPr>
              <a:t>2</a:t>
            </a:r>
          </a:p>
          <a:p>
            <a:pPr fontAlgn="t">
              <a:spcBef>
                <a:spcPts val="600"/>
              </a:spcBef>
            </a:pPr>
            <a:r>
              <a:rPr lang="en-GB" sz="2200" dirty="0">
                <a:ea typeface="Verdana" panose="020B0604030504040204" pitchFamily="34" charset="0"/>
                <a:cs typeface="Verdana" panose="020B0604030504040204" pitchFamily="34" charset="0"/>
              </a:rPr>
              <a:t>Improve</a:t>
            </a:r>
            <a:r>
              <a:rPr lang="en-GB" sz="2200" b="1" dirty="0">
                <a:ea typeface="Verdana" panose="020B0604030504040204" pitchFamily="34" charset="0"/>
                <a:cs typeface="Verdana" panose="020B0604030504040204" pitchFamily="34" charset="0"/>
              </a:rPr>
              <a:t> safety </a:t>
            </a:r>
            <a:r>
              <a:rPr lang="en-GB" sz="2200" dirty="0">
                <a:ea typeface="Verdana" panose="020B0604030504040204" pitchFamily="34" charset="0"/>
                <a:cs typeface="Verdana" panose="020B0604030504040204" pitchFamily="34" charset="0"/>
              </a:rPr>
              <a:t>and</a:t>
            </a:r>
            <a:r>
              <a:rPr lang="en-GB" sz="2200" b="1" dirty="0">
                <a:ea typeface="Verdana" panose="020B0604030504040204" pitchFamily="34" charset="0"/>
                <a:cs typeface="Verdana" panose="020B0604030504040204" pitchFamily="34" charset="0"/>
              </a:rPr>
              <a:t> liveability</a:t>
            </a:r>
          </a:p>
          <a:p>
            <a:pPr fontAlgn="t">
              <a:spcBef>
                <a:spcPts val="600"/>
              </a:spcBef>
            </a:pPr>
            <a:r>
              <a:rPr lang="en-GB" sz="2200" dirty="0">
                <a:ea typeface="Verdana" panose="020B0604030504040204" pitchFamily="34" charset="0"/>
                <a:cs typeface="Verdana" panose="020B0604030504040204" pitchFamily="34" charset="0"/>
              </a:rPr>
              <a:t>Reduce</a:t>
            </a:r>
            <a:r>
              <a:rPr lang="en-GB" sz="2200" b="1" dirty="0">
                <a:ea typeface="Verdana" panose="020B0604030504040204" pitchFamily="34" charset="0"/>
                <a:cs typeface="Verdana" panose="020B0604030504040204" pitchFamily="34" charset="0"/>
              </a:rPr>
              <a:t> congestion</a:t>
            </a:r>
          </a:p>
          <a:p>
            <a:pPr fontAlgn="t">
              <a:spcBef>
                <a:spcPts val="600"/>
              </a:spcBef>
            </a:pPr>
            <a:r>
              <a:rPr lang="en-GB" sz="2200" dirty="0">
                <a:ea typeface="Verdana" panose="020B0604030504040204" pitchFamily="34" charset="0"/>
                <a:cs typeface="Verdana" panose="020B0604030504040204" pitchFamily="34" charset="0"/>
              </a:rPr>
              <a:t>Improve </a:t>
            </a:r>
            <a:r>
              <a:rPr lang="en-GB" sz="2200" b="1" dirty="0">
                <a:ea typeface="Verdana" panose="020B0604030504040204" pitchFamily="34" charset="0"/>
                <a:cs typeface="Verdana" panose="020B0604030504040204" pitchFamily="34" charset="0"/>
              </a:rPr>
              <a:t>economy</a:t>
            </a:r>
          </a:p>
          <a:p>
            <a:endParaRPr lang="en-GB" sz="2200" b="1" dirty="0">
              <a:solidFill>
                <a:srgbClr val="FF0000"/>
              </a:solidFill>
              <a:ea typeface="Verdana" panose="020B0604030504040204" pitchFamily="34" charset="0"/>
              <a:cs typeface="Verdana" panose="020B0604030504040204" pitchFamily="34" charset="0"/>
            </a:endParaRPr>
          </a:p>
        </p:txBody>
      </p:sp>
      <p:sp>
        <p:nvSpPr>
          <p:cNvPr id="8" name="Slide Number Placeholder 3">
            <a:extLst>
              <a:ext uri="{FF2B5EF4-FFF2-40B4-BE49-F238E27FC236}">
                <a16:creationId xmlns:a16="http://schemas.microsoft.com/office/drawing/2014/main" id="{25B3A142-C622-4A69-BBA1-1F7134C7E5C5}"/>
              </a:ext>
            </a:extLst>
          </p:cNvPr>
          <p:cNvSpPr>
            <a:spLocks noGrp="1"/>
          </p:cNvSpPr>
          <p:nvPr>
            <p:ph type="sldNum" sz="quarter" idx="12"/>
          </p:nvPr>
        </p:nvSpPr>
        <p:spPr>
          <a:xfrm>
            <a:off x="6457950" y="6356351"/>
            <a:ext cx="2057400" cy="365125"/>
          </a:xfrm>
        </p:spPr>
        <p:txBody>
          <a:bodyPr/>
          <a:lstStyle/>
          <a:p>
            <a:fld id="{915350D9-E363-4B96-9B23-B904FD14D1ED}" type="slidenum">
              <a:rPr lang="en-GB" smtClean="0"/>
              <a:t>7</a:t>
            </a:fld>
            <a:endParaRPr lang="en-GB" dirty="0"/>
          </a:p>
        </p:txBody>
      </p:sp>
      <p:pic>
        <p:nvPicPr>
          <p:cNvPr id="9" name="Picture 2">
            <a:extLst>
              <a:ext uri="{FF2B5EF4-FFF2-40B4-BE49-F238E27FC236}">
                <a16:creationId xmlns:a16="http://schemas.microsoft.com/office/drawing/2014/main" id="{07B8AC79-688B-4BDF-98E5-4920EFE9A8A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85921" y="90215"/>
            <a:ext cx="1319942" cy="111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F69E789E-DBA8-42BD-8E26-6EF43D74F49D}"/>
              </a:ext>
            </a:extLst>
          </p:cNvPr>
          <p:cNvPicPr>
            <a:picLocks noChangeAspect="1"/>
          </p:cNvPicPr>
          <p:nvPr/>
        </p:nvPicPr>
        <p:blipFill>
          <a:blip r:embed="rId4"/>
          <a:stretch>
            <a:fillRect/>
          </a:stretch>
        </p:blipFill>
        <p:spPr>
          <a:xfrm>
            <a:off x="4721916" y="4743098"/>
            <a:ext cx="3339175" cy="1556779"/>
          </a:xfrm>
          <a:prstGeom prst="rect">
            <a:avLst/>
          </a:prstGeom>
        </p:spPr>
      </p:pic>
      <p:pic>
        <p:nvPicPr>
          <p:cNvPr id="12" name="Picture 2" descr="Related image">
            <a:extLst>
              <a:ext uri="{FF2B5EF4-FFF2-40B4-BE49-F238E27FC236}">
                <a16:creationId xmlns:a16="http://schemas.microsoft.com/office/drawing/2014/main" id="{F1AC7726-538B-4DD5-89C3-4BD287D7C97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8650" y="3921268"/>
            <a:ext cx="3600000" cy="2700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group of people in a large city&#10;&#10;Description automatically generated">
            <a:extLst>
              <a:ext uri="{FF2B5EF4-FFF2-40B4-BE49-F238E27FC236}">
                <a16:creationId xmlns:a16="http://schemas.microsoft.com/office/drawing/2014/main" id="{C67E5EEF-E4C8-49A9-A36A-C71C6B74C09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36901" y="1394154"/>
            <a:ext cx="2868073" cy="3289307"/>
          </a:xfrm>
          <a:prstGeom prst="rect">
            <a:avLst/>
          </a:prstGeom>
        </p:spPr>
      </p:pic>
    </p:spTree>
    <p:extLst>
      <p:ext uri="{BB962C8B-B14F-4D97-AF65-F5344CB8AC3E}">
        <p14:creationId xmlns:p14="http://schemas.microsoft.com/office/powerpoint/2010/main" val="1687232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572FF076-B4A6-4AD0-8E61-22C2FE72D8C7}"/>
              </a:ext>
            </a:extLst>
          </p:cNvPr>
          <p:cNvGraphicFramePr>
            <a:graphicFrameLocks noGrp="1"/>
          </p:cNvGraphicFramePr>
          <p:nvPr>
            <p:extLst>
              <p:ext uri="{D42A27DB-BD31-4B8C-83A1-F6EECF244321}">
                <p14:modId xmlns:p14="http://schemas.microsoft.com/office/powerpoint/2010/main" val="2517818598"/>
              </p:ext>
            </p:extLst>
          </p:nvPr>
        </p:nvGraphicFramePr>
        <p:xfrm>
          <a:off x="3491818" y="2161640"/>
          <a:ext cx="5176031" cy="3576636"/>
        </p:xfrm>
        <a:graphic>
          <a:graphicData uri="http://schemas.openxmlformats.org/drawingml/2006/table">
            <a:tbl>
              <a:tblPr>
                <a:tableStyleId>{35758FB7-9AC5-4552-8A53-C91805E547FA}</a:tableStyleId>
              </a:tblPr>
              <a:tblGrid>
                <a:gridCol w="2593767">
                  <a:extLst>
                    <a:ext uri="{9D8B030D-6E8A-4147-A177-3AD203B41FA5}">
                      <a16:colId xmlns:a16="http://schemas.microsoft.com/office/drawing/2014/main" val="3993592299"/>
                    </a:ext>
                  </a:extLst>
                </a:gridCol>
                <a:gridCol w="2582264">
                  <a:extLst>
                    <a:ext uri="{9D8B030D-6E8A-4147-A177-3AD203B41FA5}">
                      <a16:colId xmlns:a16="http://schemas.microsoft.com/office/drawing/2014/main" val="2499472220"/>
                    </a:ext>
                  </a:extLst>
                </a:gridCol>
              </a:tblGrid>
              <a:tr h="397404">
                <a:tc row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830790" rtl="0" eaLnBrk="1" fontAlgn="auto" latinLnBrk="0" hangingPunct="1">
                        <a:lnSpc>
                          <a:spcPct val="100000"/>
                        </a:lnSpc>
                        <a:spcBef>
                          <a:spcPts val="0"/>
                        </a:spcBef>
                        <a:spcAft>
                          <a:spcPts val="0"/>
                        </a:spcAft>
                        <a:buClrTx/>
                        <a:buSzTx/>
                        <a:buFontTx/>
                        <a:buNone/>
                        <a:tabLst/>
                        <a:defRPr/>
                      </a:pPr>
                      <a:r>
                        <a:rPr lang="en-GB" sz="1800" b="1" dirty="0"/>
                        <a:t>Minimise road freight trips </a:t>
                      </a:r>
                    </a:p>
                  </a:txBody>
                  <a:tcPr anchor="ctr">
                    <a:noFill/>
                  </a:tcPr>
                </a:tc>
                <a:tc>
                  <a:txBody>
                    <a:bodyPr/>
                    <a:lstStyle/>
                    <a:p>
                      <a:pPr marL="180000" marR="0" lvl="0" indent="0" algn="l" defTabSz="914400" rtl="0" eaLnBrk="1" fontAlgn="auto" latinLnBrk="0" hangingPunct="1">
                        <a:lnSpc>
                          <a:spcPct val="100000"/>
                        </a:lnSpc>
                        <a:spcBef>
                          <a:spcPts val="0"/>
                        </a:spcBef>
                        <a:spcAft>
                          <a:spcPts val="0"/>
                        </a:spcAft>
                        <a:buClrTx/>
                        <a:buSzTx/>
                        <a:buFontTx/>
                        <a:buNone/>
                        <a:tabLst/>
                        <a:defRPr/>
                      </a:pPr>
                      <a:r>
                        <a:rPr lang="en-GB" sz="1800" dirty="0"/>
                        <a:t>Modal</a:t>
                      </a:r>
                      <a:r>
                        <a:rPr lang="en-GB" sz="1800" baseline="0" dirty="0"/>
                        <a:t> Shift</a:t>
                      </a:r>
                      <a:endParaRPr lang="en-GB" dirty="0"/>
                    </a:p>
                  </a:txBody>
                  <a:tcPr anchor="ctr">
                    <a:noFill/>
                  </a:tcPr>
                </a:tc>
                <a:extLst>
                  <a:ext uri="{0D108BD9-81ED-4DB2-BD59-A6C34878D82A}">
                    <a16:rowId xmlns:a16="http://schemas.microsoft.com/office/drawing/2014/main" val="2446227955"/>
                  </a:ext>
                </a:extLst>
              </a:tr>
              <a:tr h="397404">
                <a:tc vMerge="1">
                  <a:txBody>
                    <a:bodyPr/>
                    <a:lstStyle/>
                    <a:p>
                      <a:pPr marL="0" marR="0" lvl="0" indent="0" algn="l" defTabSz="83079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p>
                      <a:pPr marL="180000" marR="0" lvl="0" indent="0" algn="l" defTabSz="914400" rtl="0" eaLnBrk="1" fontAlgn="auto" latinLnBrk="0" hangingPunct="1">
                        <a:lnSpc>
                          <a:spcPct val="100000"/>
                        </a:lnSpc>
                        <a:spcBef>
                          <a:spcPts val="0"/>
                        </a:spcBef>
                        <a:spcAft>
                          <a:spcPts val="0"/>
                        </a:spcAft>
                        <a:buClrTx/>
                        <a:buSzTx/>
                        <a:buFontTx/>
                        <a:buNone/>
                        <a:tabLst/>
                        <a:defRPr/>
                      </a:pPr>
                      <a:r>
                        <a:rPr lang="en-GB" sz="1800" dirty="0"/>
                        <a:t>Land Use</a:t>
                      </a:r>
                      <a:r>
                        <a:rPr lang="en-GB" sz="1800" baseline="0" dirty="0"/>
                        <a:t> Planning</a:t>
                      </a:r>
                      <a:endParaRPr lang="en-GB" dirty="0"/>
                    </a:p>
                  </a:txBody>
                  <a:tcPr anchor="ctr">
                    <a:noFill/>
                  </a:tcPr>
                </a:tc>
                <a:extLst>
                  <a:ext uri="{0D108BD9-81ED-4DB2-BD59-A6C34878D82A}">
                    <a16:rowId xmlns:a16="http://schemas.microsoft.com/office/drawing/2014/main" val="2853534926"/>
                  </a:ext>
                </a:extLst>
              </a:tr>
              <a:tr h="397404">
                <a:tc vMerge="1">
                  <a:txBody>
                    <a:bodyPr/>
                    <a:lstStyle/>
                    <a:p>
                      <a:pPr marL="0" marR="0" lvl="0" indent="0" algn="l" defTabSz="83079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p>
                      <a:pPr marL="180000" marR="0" indent="0" algn="l" defTabSz="914400" rtl="0" eaLnBrk="1" fontAlgn="auto" latinLnBrk="0" hangingPunct="1">
                        <a:lnSpc>
                          <a:spcPct val="100000"/>
                        </a:lnSpc>
                        <a:spcBef>
                          <a:spcPts val="0"/>
                        </a:spcBef>
                        <a:spcAft>
                          <a:spcPts val="0"/>
                        </a:spcAft>
                        <a:buClrTx/>
                        <a:buSzTx/>
                        <a:buFontTx/>
                        <a:buNone/>
                        <a:tabLst/>
                        <a:defRPr/>
                      </a:pPr>
                      <a:r>
                        <a:rPr lang="en-GB" sz="1800" dirty="0"/>
                        <a:t>Consolidation</a:t>
                      </a:r>
                      <a:endParaRPr lang="en-GB" dirty="0"/>
                    </a:p>
                  </a:txBody>
                  <a:tcPr anchor="ctr">
                    <a:noFill/>
                  </a:tcPr>
                </a:tc>
                <a:extLst>
                  <a:ext uri="{0D108BD9-81ED-4DB2-BD59-A6C34878D82A}">
                    <a16:rowId xmlns:a16="http://schemas.microsoft.com/office/drawing/2014/main" val="768589087"/>
                  </a:ext>
                </a:extLst>
              </a:tr>
              <a:tr h="397404">
                <a:tc row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830790" rtl="0" eaLnBrk="1" fontAlgn="auto" latinLnBrk="0" hangingPunct="1">
                        <a:lnSpc>
                          <a:spcPct val="100000"/>
                        </a:lnSpc>
                        <a:spcBef>
                          <a:spcPts val="0"/>
                        </a:spcBef>
                        <a:spcAft>
                          <a:spcPts val="0"/>
                        </a:spcAft>
                        <a:buClrTx/>
                        <a:buSzTx/>
                        <a:buFontTx/>
                        <a:buNone/>
                        <a:tabLst/>
                        <a:defRPr/>
                      </a:pPr>
                      <a:r>
                        <a:rPr lang="en-GB" sz="1800" b="1" dirty="0"/>
                        <a:t>Match demand to network and location</a:t>
                      </a:r>
                    </a:p>
                  </a:txBody>
                  <a:tcPr anchor="c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80000" marR="0" lvl="0" indent="0" algn="l" defTabSz="830790" rtl="0" eaLnBrk="1" fontAlgn="auto" latinLnBrk="0" hangingPunct="1">
                        <a:lnSpc>
                          <a:spcPct val="100000"/>
                        </a:lnSpc>
                        <a:spcBef>
                          <a:spcPts val="0"/>
                        </a:spcBef>
                        <a:spcAft>
                          <a:spcPts val="0"/>
                        </a:spcAft>
                        <a:buClrTx/>
                        <a:buSzTx/>
                        <a:buFontTx/>
                        <a:buNone/>
                        <a:tabLst/>
                        <a:defRPr/>
                      </a:pPr>
                      <a:r>
                        <a:rPr lang="en-GB" sz="1800" dirty="0"/>
                        <a:t>Retime</a:t>
                      </a:r>
                      <a:endParaRPr lang="en-GB" sz="1800" b="1" dirty="0"/>
                    </a:p>
                  </a:txBody>
                  <a:tcPr anchor="ctr">
                    <a:noFill/>
                  </a:tcPr>
                </a:tc>
                <a:extLst>
                  <a:ext uri="{0D108BD9-81ED-4DB2-BD59-A6C34878D82A}">
                    <a16:rowId xmlns:a16="http://schemas.microsoft.com/office/drawing/2014/main" val="2067342224"/>
                  </a:ext>
                </a:extLst>
              </a:tr>
              <a:tr h="397404">
                <a:tc vMerge="1">
                  <a:txBody>
                    <a:bodyPr/>
                    <a:lstStyle/>
                    <a:p>
                      <a:pPr marL="0" marR="0" lvl="0" indent="0" algn="l" defTabSz="83079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80000" marR="0" lvl="0" indent="0" algn="l" defTabSz="830790" rtl="0" eaLnBrk="1" fontAlgn="auto" latinLnBrk="0" hangingPunct="1">
                        <a:lnSpc>
                          <a:spcPct val="100000"/>
                        </a:lnSpc>
                        <a:spcBef>
                          <a:spcPts val="0"/>
                        </a:spcBef>
                        <a:spcAft>
                          <a:spcPts val="0"/>
                        </a:spcAft>
                        <a:buClrTx/>
                        <a:buSzTx/>
                        <a:buFontTx/>
                        <a:buNone/>
                        <a:tabLst/>
                        <a:defRPr/>
                      </a:pPr>
                      <a:r>
                        <a:rPr lang="en-GB" sz="1800" dirty="0"/>
                        <a:t>Re-route</a:t>
                      </a:r>
                      <a:endParaRPr lang="en-GB" sz="1800" b="1" dirty="0"/>
                    </a:p>
                  </a:txBody>
                  <a:tcPr anchor="ctr">
                    <a:noFill/>
                  </a:tcPr>
                </a:tc>
                <a:extLst>
                  <a:ext uri="{0D108BD9-81ED-4DB2-BD59-A6C34878D82A}">
                    <a16:rowId xmlns:a16="http://schemas.microsoft.com/office/drawing/2014/main" val="2923574758"/>
                  </a:ext>
                </a:extLst>
              </a:tr>
              <a:tr h="397404">
                <a:tc vMerge="1">
                  <a:txBody>
                    <a:bodyPr/>
                    <a:lstStyle/>
                    <a:p>
                      <a:pPr marL="0" marR="0" lvl="0" indent="0" algn="l" defTabSz="83079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80000" marR="0" lvl="0" indent="0" algn="l" defTabSz="830790" rtl="0" eaLnBrk="1" fontAlgn="auto" latinLnBrk="0" hangingPunct="1">
                        <a:lnSpc>
                          <a:spcPct val="100000"/>
                        </a:lnSpc>
                        <a:spcBef>
                          <a:spcPts val="0"/>
                        </a:spcBef>
                        <a:spcAft>
                          <a:spcPts val="0"/>
                        </a:spcAft>
                        <a:buClrTx/>
                        <a:buSzTx/>
                        <a:buFontTx/>
                        <a:buNone/>
                        <a:tabLst/>
                        <a:defRPr/>
                      </a:pPr>
                      <a:r>
                        <a:rPr lang="en-GB" sz="1800" dirty="0"/>
                        <a:t>Change location </a:t>
                      </a:r>
                      <a:endParaRPr lang="en-GB" sz="1800" b="1" dirty="0"/>
                    </a:p>
                  </a:txBody>
                  <a:tcPr anchor="ctr">
                    <a:noFill/>
                  </a:tcPr>
                </a:tc>
                <a:extLst>
                  <a:ext uri="{0D108BD9-81ED-4DB2-BD59-A6C34878D82A}">
                    <a16:rowId xmlns:a16="http://schemas.microsoft.com/office/drawing/2014/main" val="930964139"/>
                  </a:ext>
                </a:extLst>
              </a:tr>
              <a:tr h="397404">
                <a:tc row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Mitigate impact</a:t>
                      </a:r>
                    </a:p>
                  </a:txBody>
                  <a:tcPr anchor="c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80000" marR="0" lvl="0" indent="0" algn="l" defTabSz="830790" rtl="0" eaLnBrk="1" fontAlgn="auto" latinLnBrk="0" hangingPunct="1">
                        <a:lnSpc>
                          <a:spcPct val="100000"/>
                        </a:lnSpc>
                        <a:spcBef>
                          <a:spcPts val="0"/>
                        </a:spcBef>
                        <a:spcAft>
                          <a:spcPts val="0"/>
                        </a:spcAft>
                        <a:buClrTx/>
                        <a:buSzTx/>
                        <a:buFontTx/>
                        <a:buNone/>
                        <a:tabLst/>
                        <a:defRPr/>
                      </a:pPr>
                      <a:r>
                        <a:rPr lang="en-GB" sz="1800" dirty="0"/>
                        <a:t>Safer</a:t>
                      </a:r>
                      <a:endParaRPr lang="en-GB" sz="1800" b="1" dirty="0"/>
                    </a:p>
                  </a:txBody>
                  <a:tcPr anchor="ctr">
                    <a:noFill/>
                  </a:tcPr>
                </a:tc>
                <a:extLst>
                  <a:ext uri="{0D108BD9-81ED-4DB2-BD59-A6C34878D82A}">
                    <a16:rowId xmlns:a16="http://schemas.microsoft.com/office/drawing/2014/main" val="2695577800"/>
                  </a:ext>
                </a:extLst>
              </a:tr>
              <a:tr h="397404">
                <a:tc vMerge="1">
                  <a:txBody>
                    <a:bodyPr/>
                    <a:lstStyle/>
                    <a:p>
                      <a:pPr marL="0" marR="0" lvl="0" indent="0" algn="l" defTabSz="83079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80000" marR="0" lvl="0" indent="0" algn="l" defTabSz="830790" rtl="0" eaLnBrk="1" fontAlgn="auto" latinLnBrk="0" hangingPunct="1">
                        <a:lnSpc>
                          <a:spcPct val="100000"/>
                        </a:lnSpc>
                        <a:spcBef>
                          <a:spcPts val="0"/>
                        </a:spcBef>
                        <a:spcAft>
                          <a:spcPts val="0"/>
                        </a:spcAft>
                        <a:buClrTx/>
                        <a:buSzTx/>
                        <a:buFontTx/>
                        <a:buNone/>
                        <a:tabLst/>
                        <a:defRPr/>
                      </a:pPr>
                      <a:r>
                        <a:rPr lang="en-GB" sz="1800" dirty="0"/>
                        <a:t>Cleaner</a:t>
                      </a:r>
                      <a:endParaRPr lang="en-GB" sz="1800" b="1" dirty="0"/>
                    </a:p>
                  </a:txBody>
                  <a:tcPr anchor="ctr">
                    <a:noFill/>
                  </a:tcPr>
                </a:tc>
                <a:extLst>
                  <a:ext uri="{0D108BD9-81ED-4DB2-BD59-A6C34878D82A}">
                    <a16:rowId xmlns:a16="http://schemas.microsoft.com/office/drawing/2014/main" val="235970088"/>
                  </a:ext>
                </a:extLst>
              </a:tr>
              <a:tr h="397404">
                <a:tc vMerge="1">
                  <a:txBody>
                    <a:bodyPr/>
                    <a:lstStyle/>
                    <a:p>
                      <a:pPr marL="0" marR="0" lvl="0" indent="0" algn="l" defTabSz="83079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80000" marR="0" lvl="0" indent="0" algn="l" defTabSz="830790" rtl="0" eaLnBrk="1" fontAlgn="auto" latinLnBrk="0" hangingPunct="1">
                        <a:lnSpc>
                          <a:spcPct val="100000"/>
                        </a:lnSpc>
                        <a:spcBef>
                          <a:spcPts val="0"/>
                        </a:spcBef>
                        <a:spcAft>
                          <a:spcPts val="0"/>
                        </a:spcAft>
                        <a:buClrTx/>
                        <a:buSzTx/>
                        <a:buFontTx/>
                        <a:buNone/>
                        <a:tabLst/>
                        <a:defRPr/>
                      </a:pPr>
                      <a:r>
                        <a:rPr lang="en-GB" sz="1800" dirty="0"/>
                        <a:t>Quiet</a:t>
                      </a:r>
                      <a:endParaRPr lang="en-GB" sz="1800" b="1" dirty="0"/>
                    </a:p>
                  </a:txBody>
                  <a:tcPr anchor="ctr">
                    <a:noFill/>
                  </a:tcPr>
                </a:tc>
                <a:extLst>
                  <a:ext uri="{0D108BD9-81ED-4DB2-BD59-A6C34878D82A}">
                    <a16:rowId xmlns:a16="http://schemas.microsoft.com/office/drawing/2014/main" val="3533394841"/>
                  </a:ext>
                </a:extLst>
              </a:tr>
            </a:tbl>
          </a:graphicData>
        </a:graphic>
      </p:graphicFrame>
      <p:sp>
        <p:nvSpPr>
          <p:cNvPr id="41986" name="Title 5">
            <a:extLst>
              <a:ext uri="{FF2B5EF4-FFF2-40B4-BE49-F238E27FC236}">
                <a16:creationId xmlns:a16="http://schemas.microsoft.com/office/drawing/2014/main" id="{99F74623-D93B-427A-858D-84DD1C5E71B3}"/>
              </a:ext>
            </a:extLst>
          </p:cNvPr>
          <p:cNvSpPr>
            <a:spLocks noGrp="1" noChangeArrowheads="1"/>
          </p:cNvSpPr>
          <p:nvPr>
            <p:ph type="title"/>
          </p:nvPr>
        </p:nvSpPr>
        <p:spPr>
          <a:xfrm>
            <a:off x="303213" y="0"/>
            <a:ext cx="7886700" cy="1384917"/>
          </a:xfrm>
        </p:spPr>
        <p:txBody>
          <a:bodyPr/>
          <a:lstStyle/>
          <a:p>
            <a:r>
              <a:rPr lang="en-GB" altLang="en-US" sz="3200" b="1" dirty="0">
                <a:solidFill>
                  <a:schemeClr val="bg1">
                    <a:lumMod val="50000"/>
                  </a:schemeClr>
                </a:solidFill>
              </a:rPr>
              <a:t>City approach to freight</a:t>
            </a:r>
            <a:endParaRPr lang="en-GB" altLang="en-US" sz="3200" b="1" dirty="0">
              <a:solidFill>
                <a:schemeClr val="bg1">
                  <a:lumMod val="50000"/>
                </a:schemeClr>
              </a:solidFill>
              <a:cs typeface="Arial" panose="020B0604020202020204" pitchFamily="34" charset="0"/>
            </a:endParaRPr>
          </a:p>
        </p:txBody>
      </p:sp>
      <p:sp>
        <p:nvSpPr>
          <p:cNvPr id="7" name="Down Arrow 2">
            <a:extLst>
              <a:ext uri="{FF2B5EF4-FFF2-40B4-BE49-F238E27FC236}">
                <a16:creationId xmlns:a16="http://schemas.microsoft.com/office/drawing/2014/main" id="{76CA4CAC-1BCB-49DE-A74E-9F63ADD7731A}"/>
              </a:ext>
            </a:extLst>
          </p:cNvPr>
          <p:cNvSpPr>
            <a:spLocks noChangeArrowheads="1"/>
          </p:cNvSpPr>
          <p:nvPr/>
        </p:nvSpPr>
        <p:spPr bwMode="auto">
          <a:xfrm flipV="1">
            <a:off x="2921910" y="2244533"/>
            <a:ext cx="476240" cy="3373393"/>
          </a:xfrm>
          <a:prstGeom prst="downArrow">
            <a:avLst>
              <a:gd name="adj1" fmla="val 50000"/>
              <a:gd name="adj2" fmla="val 50024"/>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842963">
              <a:lnSpc>
                <a:spcPts val="3000"/>
              </a:lnSpc>
              <a:defRPr sz="2000">
                <a:solidFill>
                  <a:schemeClr val="tx1"/>
                </a:solidFill>
                <a:latin typeface="Arial" panose="020B0604020202020204" pitchFamily="34" charset="0"/>
              </a:defRPr>
            </a:lvl1pPr>
            <a:lvl2pPr marL="742950" indent="-285750" defTabSz="842963">
              <a:spcBef>
                <a:spcPct val="20000"/>
              </a:spcBef>
              <a:buChar char="-"/>
              <a:defRPr sz="2000">
                <a:solidFill>
                  <a:schemeClr val="tx1"/>
                </a:solidFill>
                <a:latin typeface="Arial" panose="020B0604020202020204" pitchFamily="34" charset="0"/>
              </a:defRPr>
            </a:lvl2pPr>
            <a:lvl3pPr marL="1143000" indent="-228600" defTabSz="842963">
              <a:spcBef>
                <a:spcPct val="20000"/>
              </a:spcBef>
              <a:buChar char="-"/>
              <a:defRPr sz="2000">
                <a:solidFill>
                  <a:schemeClr val="tx1"/>
                </a:solidFill>
                <a:latin typeface="Arial" panose="020B0604020202020204" pitchFamily="34" charset="0"/>
              </a:defRPr>
            </a:lvl3pPr>
            <a:lvl4pPr marL="1600200" indent="-228600" defTabSz="842963">
              <a:spcBef>
                <a:spcPct val="20000"/>
              </a:spcBef>
              <a:buChar char="-"/>
              <a:defRPr sz="2000">
                <a:solidFill>
                  <a:schemeClr val="tx1"/>
                </a:solidFill>
                <a:latin typeface="Arial" panose="020B0604020202020204" pitchFamily="34" charset="0"/>
              </a:defRPr>
            </a:lvl4pPr>
            <a:lvl5pPr marL="2057400" indent="-228600" defTabSz="842963">
              <a:spcBef>
                <a:spcPct val="20000"/>
              </a:spcBef>
              <a:buChar char="-"/>
              <a:defRPr sz="2000">
                <a:solidFill>
                  <a:schemeClr val="tx1"/>
                </a:solidFill>
                <a:latin typeface="Arial" panose="020B0604020202020204" pitchFamily="34" charset="0"/>
              </a:defRPr>
            </a:lvl5pPr>
            <a:lvl6pPr marL="2514600" indent="-228600" defTabSz="8429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429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429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42963"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100000"/>
              </a:lnSpc>
              <a:spcBef>
                <a:spcPts val="600"/>
              </a:spcBef>
            </a:pPr>
            <a:endParaRPr lang="en-GB" altLang="en-US" sz="2400" b="1"/>
          </a:p>
        </p:txBody>
      </p:sp>
      <p:sp>
        <p:nvSpPr>
          <p:cNvPr id="10" name="Content Placeholder 2">
            <a:extLst>
              <a:ext uri="{FF2B5EF4-FFF2-40B4-BE49-F238E27FC236}">
                <a16:creationId xmlns:a16="http://schemas.microsoft.com/office/drawing/2014/main" id="{128678D6-52CF-4503-88C2-B389AC926A99}"/>
              </a:ext>
            </a:extLst>
          </p:cNvPr>
          <p:cNvSpPr txBox="1">
            <a:spLocks noChangeArrowheads="1"/>
          </p:cNvSpPr>
          <p:nvPr/>
        </p:nvSpPr>
        <p:spPr bwMode="auto">
          <a:xfrm>
            <a:off x="192796" y="2851531"/>
            <a:ext cx="246856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000"/>
              </a:lnSpc>
              <a:defRPr sz="2000">
                <a:solidFill>
                  <a:schemeClr val="tx1"/>
                </a:solidFill>
                <a:latin typeface="Arial" panose="020B0604020202020204" pitchFamily="34" charset="0"/>
              </a:defRPr>
            </a:lvl1pPr>
            <a:lvl2pPr marL="685800" indent="-22860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ts val="600"/>
              </a:spcBef>
            </a:pPr>
            <a:r>
              <a:rPr lang="en-GB" altLang="en-US" b="1"/>
              <a:t>Transport and  land use strategy </a:t>
            </a:r>
          </a:p>
          <a:p>
            <a:pPr algn="ctr" eaLnBrk="1" hangingPunct="1">
              <a:lnSpc>
                <a:spcPct val="110000"/>
              </a:lnSpc>
              <a:spcBef>
                <a:spcPts val="600"/>
              </a:spcBef>
            </a:pPr>
            <a:r>
              <a:rPr lang="en-GB" altLang="en-US" b="1"/>
              <a:t>for</a:t>
            </a:r>
          </a:p>
          <a:p>
            <a:pPr algn="ctr" eaLnBrk="1" hangingPunct="1">
              <a:lnSpc>
                <a:spcPct val="110000"/>
              </a:lnSpc>
              <a:spcBef>
                <a:spcPts val="600"/>
              </a:spcBef>
            </a:pPr>
            <a:r>
              <a:rPr lang="en-GB" altLang="en-US" b="1"/>
              <a:t>‘people &amp; goods’ </a:t>
            </a:r>
          </a:p>
        </p:txBody>
      </p:sp>
      <p:sp>
        <p:nvSpPr>
          <p:cNvPr id="5" name="Left Brace 4">
            <a:extLst>
              <a:ext uri="{FF2B5EF4-FFF2-40B4-BE49-F238E27FC236}">
                <a16:creationId xmlns:a16="http://schemas.microsoft.com/office/drawing/2014/main" id="{BE9978DF-9EAF-41D4-B535-96357A110BDA}"/>
              </a:ext>
            </a:extLst>
          </p:cNvPr>
          <p:cNvSpPr/>
          <p:nvPr/>
        </p:nvSpPr>
        <p:spPr>
          <a:xfrm>
            <a:off x="2640721" y="2073136"/>
            <a:ext cx="352425" cy="3716189"/>
          </a:xfrm>
          <a:prstGeom prst="leftBrace">
            <a:avLst>
              <a:gd name="adj1" fmla="val 16220"/>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2" name="TextBox 1">
            <a:extLst>
              <a:ext uri="{FF2B5EF4-FFF2-40B4-BE49-F238E27FC236}">
                <a16:creationId xmlns:a16="http://schemas.microsoft.com/office/drawing/2014/main" id="{5B09EE16-D7B9-4209-808D-F79838F12855}"/>
              </a:ext>
            </a:extLst>
          </p:cNvPr>
          <p:cNvSpPr txBox="1"/>
          <p:nvPr/>
        </p:nvSpPr>
        <p:spPr>
          <a:xfrm>
            <a:off x="530933" y="1410081"/>
            <a:ext cx="2306638" cy="400050"/>
          </a:xfrm>
          <a:prstGeom prst="rect">
            <a:avLst/>
          </a:prstGeom>
          <a:noFill/>
        </p:spPr>
        <p:txBody>
          <a:bodyPr>
            <a:spAutoFit/>
          </a:bodyPr>
          <a:lstStyle/>
          <a:p>
            <a:pPr eaLnBrk="1" hangingPunct="1">
              <a:defRPr/>
            </a:pPr>
            <a:r>
              <a:rPr lang="en-GB" sz="2000" b="1" dirty="0">
                <a:solidFill>
                  <a:schemeClr val="tx1">
                    <a:lumMod val="50000"/>
                    <a:lumOff val="50000"/>
                  </a:schemeClr>
                </a:solidFill>
              </a:rPr>
              <a:t>STRATEGY</a:t>
            </a:r>
          </a:p>
        </p:txBody>
      </p:sp>
      <p:sp>
        <p:nvSpPr>
          <p:cNvPr id="9" name="TextBox 8">
            <a:extLst>
              <a:ext uri="{FF2B5EF4-FFF2-40B4-BE49-F238E27FC236}">
                <a16:creationId xmlns:a16="http://schemas.microsoft.com/office/drawing/2014/main" id="{241D70C7-C14F-4AE8-A4AB-5CD2E95A00EB}"/>
              </a:ext>
            </a:extLst>
          </p:cNvPr>
          <p:cNvSpPr txBox="1"/>
          <p:nvPr/>
        </p:nvSpPr>
        <p:spPr>
          <a:xfrm>
            <a:off x="3766258" y="1410081"/>
            <a:ext cx="2724150" cy="400050"/>
          </a:xfrm>
          <a:prstGeom prst="rect">
            <a:avLst/>
          </a:prstGeom>
          <a:noFill/>
        </p:spPr>
        <p:txBody>
          <a:bodyPr>
            <a:spAutoFit/>
          </a:bodyPr>
          <a:lstStyle/>
          <a:p>
            <a:pPr eaLnBrk="1" hangingPunct="1">
              <a:defRPr/>
            </a:pPr>
            <a:r>
              <a:rPr lang="en-GB" sz="2000" b="1" dirty="0">
                <a:solidFill>
                  <a:schemeClr val="tx1">
                    <a:lumMod val="50000"/>
                    <a:lumOff val="50000"/>
                  </a:schemeClr>
                </a:solidFill>
              </a:rPr>
              <a:t>SOLUTIONS</a:t>
            </a:r>
          </a:p>
        </p:txBody>
      </p:sp>
      <p:sp>
        <p:nvSpPr>
          <p:cNvPr id="15" name="Slide Number Placeholder 3">
            <a:extLst>
              <a:ext uri="{FF2B5EF4-FFF2-40B4-BE49-F238E27FC236}">
                <a16:creationId xmlns:a16="http://schemas.microsoft.com/office/drawing/2014/main" id="{F6BFC8C1-D1DF-43B5-A631-D81580338C7B}"/>
              </a:ext>
            </a:extLst>
          </p:cNvPr>
          <p:cNvSpPr>
            <a:spLocks noGrp="1"/>
          </p:cNvSpPr>
          <p:nvPr>
            <p:ph type="sldNum" sz="quarter" idx="12"/>
          </p:nvPr>
        </p:nvSpPr>
        <p:spPr>
          <a:xfrm>
            <a:off x="6490408" y="6332436"/>
            <a:ext cx="2057400" cy="365125"/>
          </a:xfrm>
        </p:spPr>
        <p:txBody>
          <a:bodyPr/>
          <a:lstStyle/>
          <a:p>
            <a:fld id="{915350D9-E363-4B96-9B23-B904FD14D1ED}" type="slidenum">
              <a:rPr lang="en-GB" smtClean="0"/>
              <a:t>8</a:t>
            </a:fld>
            <a:endParaRPr lang="en-GB" dirty="0"/>
          </a:p>
        </p:txBody>
      </p:sp>
      <p:pic>
        <p:nvPicPr>
          <p:cNvPr id="16" name="Picture 2">
            <a:extLst>
              <a:ext uri="{FF2B5EF4-FFF2-40B4-BE49-F238E27FC236}">
                <a16:creationId xmlns:a16="http://schemas.microsoft.com/office/drawing/2014/main" id="{51E59DA7-3A2D-4616-901C-905EE4D2C88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85921" y="90215"/>
            <a:ext cx="1319942" cy="111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32DE09-A1E5-41D7-8847-7D5BB187C43F}"/>
              </a:ext>
            </a:extLst>
          </p:cNvPr>
          <p:cNvSpPr>
            <a:spLocks noGrp="1"/>
          </p:cNvSpPr>
          <p:nvPr>
            <p:ph type="title"/>
          </p:nvPr>
        </p:nvSpPr>
        <p:spPr/>
        <p:txBody>
          <a:bodyPr>
            <a:normAutofit/>
          </a:bodyPr>
          <a:lstStyle/>
          <a:p>
            <a:pPr>
              <a:defRPr/>
            </a:pPr>
            <a:r>
              <a:rPr lang="en-US" sz="4400" spc="-10" dirty="0">
                <a:solidFill>
                  <a:srgbClr val="000000"/>
                </a:solidFill>
                <a:ea typeface="Times New Roman" panose="02020603050405020304" pitchFamily="18" charset="0"/>
              </a:rPr>
              <a:t> Examples</a:t>
            </a:r>
            <a:endParaRPr lang="en-GB" sz="4400" dirty="0"/>
          </a:p>
        </p:txBody>
      </p:sp>
      <p:sp>
        <p:nvSpPr>
          <p:cNvPr id="2" name="Text Placeholder 1">
            <a:extLst>
              <a:ext uri="{FF2B5EF4-FFF2-40B4-BE49-F238E27FC236}">
                <a16:creationId xmlns:a16="http://schemas.microsoft.com/office/drawing/2014/main" id="{D7149B13-973D-4395-ADCD-97130E79ED6C}"/>
              </a:ext>
            </a:extLst>
          </p:cNvPr>
          <p:cNvSpPr>
            <a:spLocks noGrp="1"/>
          </p:cNvSpPr>
          <p:nvPr>
            <p:ph type="body" idx="1"/>
          </p:nvPr>
        </p:nvSpPr>
        <p:spPr/>
        <p:txBody>
          <a:bodyPr>
            <a:normAutofit fontScale="92500" lnSpcReduction="20000"/>
          </a:bodyPr>
          <a:lstStyle/>
          <a:p>
            <a:pPr marL="342900" indent="-342900">
              <a:buFont typeface="Arial" panose="020B0604020202020204" pitchFamily="34" charset="0"/>
              <a:buChar char="•"/>
            </a:pPr>
            <a:r>
              <a:rPr lang="en-GB" dirty="0"/>
              <a:t>Strategy</a:t>
            </a:r>
          </a:p>
          <a:p>
            <a:pPr marL="342900" indent="-342900">
              <a:buFont typeface="Arial" panose="020B0604020202020204" pitchFamily="34" charset="0"/>
              <a:buChar char="•"/>
            </a:pPr>
            <a:r>
              <a:rPr lang="en-GB" dirty="0"/>
              <a:t>Land use</a:t>
            </a:r>
          </a:p>
          <a:p>
            <a:pPr marL="342900" indent="-342900">
              <a:buFont typeface="Arial" panose="020B0604020202020204" pitchFamily="34" charset="0"/>
              <a:buChar char="•"/>
            </a:pPr>
            <a:r>
              <a:rPr lang="en-GB" dirty="0"/>
              <a:t>Retime </a:t>
            </a:r>
          </a:p>
          <a:p>
            <a:pPr marL="342900" indent="-342900">
              <a:buFont typeface="Arial" panose="020B0604020202020204" pitchFamily="34" charset="0"/>
              <a:buChar char="•"/>
            </a:pPr>
            <a:r>
              <a:rPr lang="en-GB" dirty="0"/>
              <a:t>Safety</a:t>
            </a:r>
          </a:p>
          <a:p>
            <a:pPr marL="342900" indent="-342900">
              <a:buFont typeface="Arial" panose="020B0604020202020204" pitchFamily="34" charset="0"/>
              <a:buChar char="•"/>
            </a:pPr>
            <a:endParaRPr lang="en-GB" dirty="0"/>
          </a:p>
        </p:txBody>
      </p:sp>
      <p:sp>
        <p:nvSpPr>
          <p:cNvPr id="9" name="Slide Number Placeholder 3">
            <a:extLst>
              <a:ext uri="{FF2B5EF4-FFF2-40B4-BE49-F238E27FC236}">
                <a16:creationId xmlns:a16="http://schemas.microsoft.com/office/drawing/2014/main" id="{8DC7753A-1778-4CB4-8347-75C13B21C54E}"/>
              </a:ext>
            </a:extLst>
          </p:cNvPr>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15350D9-E363-4B96-9B23-B904FD14D1ED}" type="slidenum">
              <a:rPr lang="en-GB" smtClean="0"/>
              <a:pPr/>
              <a:t>9</a:t>
            </a:fld>
            <a:endParaRPr lang="en-GB" dirty="0"/>
          </a:p>
        </p:txBody>
      </p:sp>
      <p:pic>
        <p:nvPicPr>
          <p:cNvPr id="10" name="Picture 2">
            <a:extLst>
              <a:ext uri="{FF2B5EF4-FFF2-40B4-BE49-F238E27FC236}">
                <a16:creationId xmlns:a16="http://schemas.microsoft.com/office/drawing/2014/main" id="{3FC0F294-72D5-4090-8181-CD97AEC786E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85921" y="90215"/>
            <a:ext cx="1319942" cy="111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997069"/>
      </p:ext>
    </p:extLst>
  </p:cSld>
  <p:clrMapOvr>
    <a:masterClrMapping/>
  </p:clrMapOvr>
</p:sld>
</file>

<file path=ppt/theme/theme1.xml><?xml version="1.0" encoding="utf-8"?>
<a:theme xmlns:a="http://schemas.openxmlformats.org/drawingml/2006/main" name="Office Theme">
  <a:themeElements>
    <a:clrScheme name="Custom 1">
      <a:dk1>
        <a:srgbClr val="000000"/>
      </a:dk1>
      <a:lt1>
        <a:sysClr val="window" lastClr="FFFFFF"/>
      </a:lt1>
      <a:dk2>
        <a:srgbClr val="44546A"/>
      </a:dk2>
      <a:lt2>
        <a:srgbClr val="E7E6E6"/>
      </a:lt2>
      <a:accent1>
        <a:srgbClr val="FF0000"/>
      </a:accent1>
      <a:accent2>
        <a:srgbClr val="7F7F7F"/>
      </a:accent2>
      <a:accent3>
        <a:srgbClr val="4BEAFF"/>
      </a:accent3>
      <a:accent4>
        <a:srgbClr val="BFBFBF"/>
      </a:accent4>
      <a:accent5>
        <a:srgbClr val="D8D8D8"/>
      </a:accent5>
      <a:accent6>
        <a:srgbClr val="FFCCCC"/>
      </a:accent6>
      <a:hlink>
        <a:srgbClr val="0563C1"/>
      </a:hlink>
      <a:folHlink>
        <a:srgbClr val="48A1F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mart Freight Centre">
  <a:themeElements>
    <a:clrScheme name="SmartFreigtCentre-PP">
      <a:dk1>
        <a:sysClr val="windowText" lastClr="000000"/>
      </a:dk1>
      <a:lt1>
        <a:sysClr val="window" lastClr="FFFFFF"/>
      </a:lt1>
      <a:dk2>
        <a:srgbClr val="AE1D23"/>
      </a:dk2>
      <a:lt2>
        <a:srgbClr val="FFFFFF"/>
      </a:lt2>
      <a:accent1>
        <a:srgbClr val="AE1D23"/>
      </a:accent1>
      <a:accent2>
        <a:srgbClr val="C3222C"/>
      </a:accent2>
      <a:accent3>
        <a:srgbClr val="DE5828"/>
      </a:accent3>
      <a:accent4>
        <a:srgbClr val="144128"/>
      </a:accent4>
      <a:accent5>
        <a:srgbClr val="4A7430"/>
      </a:accent5>
      <a:accent6>
        <a:srgbClr val="016D9E"/>
      </a:accent6>
      <a:hlink>
        <a:srgbClr val="000000"/>
      </a:hlink>
      <a:folHlink>
        <a:srgbClr val="000000"/>
      </a:folHlink>
    </a:clrScheme>
    <a:fontScheme name="SmartFreightCentre">
      <a:majorFont>
        <a:latin typeface="Arial Narrow"/>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FC-v5" id="{2F4BC6A9-6FBD-454C-BC18-DC4E4BAFF02E}" vid="{8306FBB2-F46E-4AD9-8E66-D9DFA62D57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11287</TotalTime>
  <Words>896</Words>
  <Application>Microsoft Office PowerPoint</Application>
  <PresentationFormat>On-screen Show (4:3)</PresentationFormat>
  <Paragraphs>151</Paragraphs>
  <Slides>16</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Arial Narrow</vt:lpstr>
      <vt:lpstr>Calibri</vt:lpstr>
      <vt:lpstr>Helvetica Condensed</vt:lpstr>
      <vt:lpstr>Verdana</vt:lpstr>
      <vt:lpstr>Wingdings</vt:lpstr>
      <vt:lpstr>Office Theme</vt:lpstr>
      <vt:lpstr>Smart Freight Centre</vt:lpstr>
      <vt:lpstr>PowerPoint Presentation</vt:lpstr>
      <vt:lpstr>Smart Freight Centre</vt:lpstr>
      <vt:lpstr>Sustainable freight solutions exist …</vt:lpstr>
      <vt:lpstr>… but a lack of understanding?</vt:lpstr>
      <vt:lpstr>Understanding good practice </vt:lpstr>
      <vt:lpstr>Guidance from experimentation and experience</vt:lpstr>
      <vt:lpstr>PowerPoint Presentation</vt:lpstr>
      <vt:lpstr>City approach to freight</vt:lpstr>
      <vt:lpstr> Examples</vt:lpstr>
      <vt:lpstr>PowerPoint Presentation</vt:lpstr>
      <vt:lpstr>Seattle </vt:lpstr>
      <vt:lpstr>PowerPoint Presentation</vt:lpstr>
      <vt:lpstr>Retimed deliveries: e.g. New York</vt:lpstr>
      <vt:lpstr>Safer vehicles: e.g. London</vt:lpstr>
      <vt:lpstr>PowerPoint Presentation</vt:lpstr>
      <vt:lpstr>    Thank you  Ian@futurecitylogistics.com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dc:creator>
  <cp:lastModifiedBy>Ian Wainwright</cp:lastModifiedBy>
  <cp:revision>233</cp:revision>
  <cp:lastPrinted>2017-11-26T17:36:27Z</cp:lastPrinted>
  <dcterms:created xsi:type="dcterms:W3CDTF">2017-09-17T14:36:40Z</dcterms:created>
  <dcterms:modified xsi:type="dcterms:W3CDTF">2019-08-05T09:59:25Z</dcterms:modified>
</cp:coreProperties>
</file>