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894" r:id="rId2"/>
    <p:sldId id="896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B66"/>
    <a:srgbClr val="92D066"/>
    <a:srgbClr val="96E623"/>
    <a:srgbClr val="777777"/>
    <a:srgbClr val="324B0F"/>
    <a:srgbClr val="64961E"/>
    <a:srgbClr val="F8F8F8"/>
    <a:srgbClr val="006A00"/>
    <a:srgbClr val="008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样式 1 - 强调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4" autoAdjust="0"/>
    <p:restoredTop sz="88440" autoAdjust="0"/>
  </p:normalViewPr>
  <p:slideViewPr>
    <p:cSldViewPr>
      <p:cViewPr varScale="1">
        <p:scale>
          <a:sx n="92" d="100"/>
          <a:sy n="92" d="100"/>
        </p:scale>
        <p:origin x="-320" y="-72"/>
      </p:cViewPr>
      <p:guideLst>
        <p:guide orient="horz" pos="162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9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96D07-341D-4D88-BBFE-B431BFA04196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A0F9D-3357-4A94-85C8-3B842B870D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551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4691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5236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827109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9779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8313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12918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379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2295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644008" y="480399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1783657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02652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63298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6006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30759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图片 5"/>
          <p:cNvPicPr>
            <a:picLocks noChangeAspect="1" noChangeArrowheads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71625" y="379413"/>
            <a:ext cx="5611813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19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>
            <a:cxnSpLocks noChangeShapeType="1"/>
          </p:cNvCxnSpPr>
          <p:nvPr/>
        </p:nvCxnSpPr>
        <p:spPr bwMode="auto">
          <a:xfrm flipH="1">
            <a:off x="684213" y="566738"/>
            <a:ext cx="7427912" cy="0"/>
          </a:xfrm>
          <a:prstGeom prst="line">
            <a:avLst/>
          </a:prstGeom>
          <a:noFill/>
          <a:ln w="1270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46" name="矩形 45"/>
          <p:cNvSpPr/>
          <p:nvPr/>
        </p:nvSpPr>
        <p:spPr>
          <a:xfrm>
            <a:off x="696913" y="384175"/>
            <a:ext cx="133350" cy="17303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858838" y="384175"/>
            <a:ext cx="133350" cy="1730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1020763" y="384175"/>
            <a:ext cx="131762" cy="173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181100" y="384175"/>
            <a:ext cx="133350" cy="17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343025" y="384175"/>
            <a:ext cx="133350" cy="1730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8" name="矩形 67"/>
          <p:cNvSpPr>
            <a:spLocks noChangeArrowheads="1"/>
          </p:cNvSpPr>
          <p:nvPr/>
        </p:nvSpPr>
        <p:spPr bwMode="auto">
          <a:xfrm>
            <a:off x="1555750" y="215900"/>
            <a:ext cx="37183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 b="1" dirty="0" smtClean="0">
                <a:latin typeface="微软雅黑"/>
                <a:ea typeface="微软雅黑"/>
                <a:cs typeface="微软雅黑"/>
              </a:rPr>
              <a:t>FOSHAN EXPERIENCE</a:t>
            </a:r>
            <a:r>
              <a:rPr lang="en-US" altLang="zh-CN" sz="1600" dirty="0" smtClean="0">
                <a:latin typeface="微软雅黑"/>
                <a:ea typeface="微软雅黑"/>
                <a:cs typeface="微软雅黑"/>
              </a:rPr>
              <a:t>—Challenges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9543"/>
            <a:ext cx="612068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>
          <a:xfrm>
            <a:off x="1259632" y="4587974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The Change of Travel Mode Structure in Recent Years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83824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6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2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repeatCount="2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9" grpId="0" animBg="1"/>
      <p:bldP spid="70" grpId="0" animBg="1"/>
      <p:bldP spid="71" grpId="0" animBg="1"/>
      <p:bldP spid="72" grpId="0" animBg="1"/>
      <p:bldP spid="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>
            <a:cxnSpLocks noChangeShapeType="1"/>
          </p:cNvCxnSpPr>
          <p:nvPr/>
        </p:nvCxnSpPr>
        <p:spPr bwMode="auto">
          <a:xfrm flipH="1">
            <a:off x="684213" y="566738"/>
            <a:ext cx="7427912" cy="0"/>
          </a:xfrm>
          <a:prstGeom prst="line">
            <a:avLst/>
          </a:prstGeom>
          <a:noFill/>
          <a:ln w="1270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46" name="矩形 45"/>
          <p:cNvSpPr/>
          <p:nvPr/>
        </p:nvSpPr>
        <p:spPr>
          <a:xfrm>
            <a:off x="696913" y="384175"/>
            <a:ext cx="133350" cy="17303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858838" y="384175"/>
            <a:ext cx="133350" cy="1730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1020763" y="384175"/>
            <a:ext cx="131762" cy="173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181100" y="384175"/>
            <a:ext cx="133350" cy="17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343025" y="384175"/>
            <a:ext cx="133350" cy="1730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8" name="矩形 67"/>
          <p:cNvSpPr>
            <a:spLocks noChangeArrowheads="1"/>
          </p:cNvSpPr>
          <p:nvPr/>
        </p:nvSpPr>
        <p:spPr bwMode="auto">
          <a:xfrm>
            <a:off x="1555750" y="215900"/>
            <a:ext cx="5285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 b="1" dirty="0" smtClean="0">
                <a:latin typeface="微软雅黑"/>
                <a:ea typeface="微软雅黑"/>
                <a:cs typeface="微软雅黑"/>
              </a:rPr>
              <a:t>FOSHAN EXPERIENCE</a:t>
            </a:r>
            <a:r>
              <a:rPr lang="en-US" altLang="zh-CN" sz="1600" dirty="0" smtClean="0">
                <a:latin typeface="微软雅黑"/>
                <a:ea typeface="微软雅黑"/>
                <a:cs typeface="微软雅黑"/>
              </a:rPr>
              <a:t>—Achievements and Goals  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  <p:pic>
        <p:nvPicPr>
          <p:cNvPr id="3073" name="Picture 1" descr="佛 山 市 v &#10;广 佛 通 乘 车 码 &#10;馓 1 凿 绿 色 出 行 周 &#10;出 行 &#10;0 乘 车 码 自 动 刷 新 &#10;送 车 票 &#10;我 的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9542"/>
            <a:ext cx="2444525" cy="4176464"/>
          </a:xfrm>
          <a:prstGeom prst="rect">
            <a:avLst/>
          </a:prstGeom>
          <a:noFill/>
        </p:spPr>
      </p:pic>
      <p:pic>
        <p:nvPicPr>
          <p:cNvPr id="13" name="图片 12" descr="微信图片_201910121247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699542"/>
            <a:ext cx="2348087" cy="4176464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2915816" y="1491630"/>
            <a:ext cx="180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Shifting Payment with quick code 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3851920" y="3027605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A map app combined with traveling info, taxi calling and shared bike renting</a:t>
            </a:r>
            <a:endParaRPr lang="zh-CN" altLang="en-US" dirty="0"/>
          </a:p>
        </p:txBody>
      </p:sp>
      <p:sp>
        <p:nvSpPr>
          <p:cNvPr id="16" name="右弧形箭头 15"/>
          <p:cNvSpPr/>
          <p:nvPr/>
        </p:nvSpPr>
        <p:spPr>
          <a:xfrm>
            <a:off x="3203848" y="2211710"/>
            <a:ext cx="432048" cy="64807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左弧形箭头 16"/>
          <p:cNvSpPr/>
          <p:nvPr/>
        </p:nvSpPr>
        <p:spPr>
          <a:xfrm>
            <a:off x="5076056" y="4011910"/>
            <a:ext cx="720080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3824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6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2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repeatCount="2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9" grpId="0" animBg="1"/>
      <p:bldP spid="70" grpId="0" animBg="1"/>
      <p:bldP spid="71" grpId="0" animBg="1"/>
      <p:bldP spid="72" grpId="0" animBg="1"/>
      <p:bldP spid="68" grpId="0"/>
    </p:bldLst>
  </p:timing>
</p:sld>
</file>

<file path=ppt/theme/theme1.xml><?xml version="1.0" encoding="utf-8"?>
<a:theme xmlns:a="http://schemas.openxmlformats.org/drawingml/2006/main" name="第一PPT，www.1ppt.com​">
  <a:themeElements>
    <a:clrScheme name="自定义 2">
      <a:dk1>
        <a:sysClr val="windowText" lastClr="000000"/>
      </a:dk1>
      <a:lt1>
        <a:sysClr val="window" lastClr="FFFFFF"/>
      </a:lt1>
      <a:dk2>
        <a:srgbClr val="323232"/>
      </a:dk2>
      <a:lt2>
        <a:srgbClr val="8DC182"/>
      </a:lt2>
      <a:accent1>
        <a:srgbClr val="8DC182"/>
      </a:accent1>
      <a:accent2>
        <a:srgbClr val="B3D5AB"/>
      </a:accent2>
      <a:accent3>
        <a:srgbClr val="A9DB66"/>
      </a:accent3>
      <a:accent4>
        <a:srgbClr val="4E8542"/>
      </a:accent4>
      <a:accent5>
        <a:srgbClr val="3A6331"/>
      </a:accent5>
      <a:accent6>
        <a:srgbClr val="50771B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12985</TotalTime>
  <Words>34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第一PPT，www.1ppt.com​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新能源汽车</dc:title>
  <dc:creator>第一PPT</dc:creator>
  <cp:keywords>www.1ppt.com</cp:keywords>
  <cp:lastModifiedBy>yiqian.zhang</cp:lastModifiedBy>
  <cp:revision>2139</cp:revision>
  <dcterms:created xsi:type="dcterms:W3CDTF">2014-06-06T07:22:15Z</dcterms:created>
  <dcterms:modified xsi:type="dcterms:W3CDTF">2019-10-14T14:19:52Z</dcterms:modified>
</cp:coreProperties>
</file>