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0" r:id="rId4"/>
    <p:sldMasterId id="2147483756" r:id="rId5"/>
    <p:sldMasterId id="2147483782" r:id="rId6"/>
    <p:sldMasterId id="2147483794" r:id="rId7"/>
  </p:sldMasterIdLst>
  <p:notesMasterIdLst>
    <p:notesMasterId r:id="rId20"/>
  </p:notesMasterIdLst>
  <p:handoutMasterIdLst>
    <p:handoutMasterId r:id="rId21"/>
  </p:handoutMasterIdLst>
  <p:sldIdLst>
    <p:sldId id="260" r:id="rId8"/>
    <p:sldId id="1381" r:id="rId9"/>
    <p:sldId id="1377" r:id="rId10"/>
    <p:sldId id="1384" r:id="rId11"/>
    <p:sldId id="1378" r:id="rId12"/>
    <p:sldId id="1380" r:id="rId13"/>
    <p:sldId id="1383" r:id="rId14"/>
    <p:sldId id="1184" r:id="rId15"/>
    <p:sldId id="1331" r:id="rId16"/>
    <p:sldId id="1316" r:id="rId17"/>
    <p:sldId id="1273" r:id="rId18"/>
    <p:sldId id="1382" r:id="rId19"/>
  </p:sldIdLst>
  <p:sldSz cx="9144000" cy="5143500" type="screen16x9"/>
  <p:notesSz cx="6858000" cy="108585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36" userDrawn="1">
          <p15:clr>
            <a:srgbClr val="A4A3A4"/>
          </p15:clr>
        </p15:guide>
        <p15:guide id="2" pos="2904" userDrawn="1">
          <p15:clr>
            <a:srgbClr val="A4A3A4"/>
          </p15:clr>
        </p15:guide>
      </p15:sldGuideLst>
    </p:ext>
    <p:ext uri="{2D200454-40CA-4A62-9FC3-DE9A4176ACB9}">
      <p15:notesGuideLst xmlns:p15="http://schemas.microsoft.com/office/powerpoint/2012/main" xmlns="">
        <p15:guide id="1" orient="horz" pos="2894" userDrawn="1">
          <p15:clr>
            <a:srgbClr val="A4A3A4"/>
          </p15:clr>
        </p15:guide>
        <p15:guide id="2" pos="2175"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avid Kemp" initials="DK" lastIdx="1"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27032"/>
    <a:srgbClr val="46B6E5"/>
    <a:srgbClr val="547B27"/>
    <a:srgbClr val="F4844E"/>
    <a:srgbClr val="5CBFE8"/>
    <a:srgbClr val="2DBAC1"/>
    <a:srgbClr val="0CC9E2"/>
    <a:srgbClr val="02ECBF"/>
    <a:srgbClr val="002060"/>
    <a:srgbClr val="9933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985" autoAdjust="0"/>
    <p:restoredTop sz="90231" autoAdjust="0"/>
  </p:normalViewPr>
  <p:slideViewPr>
    <p:cSldViewPr snapToGrid="0">
      <p:cViewPr>
        <p:scale>
          <a:sx n="86" d="100"/>
          <a:sy n="86" d="100"/>
        </p:scale>
        <p:origin x="-644" y="32"/>
      </p:cViewPr>
      <p:guideLst>
        <p:guide orient="horz" pos="1602"/>
        <p:guide pos="2904"/>
      </p:guideLst>
    </p:cSldViewPr>
  </p:slideViewPr>
  <p:outlineViewPr>
    <p:cViewPr>
      <p:scale>
        <a:sx n="33" d="100"/>
        <a:sy n="33" d="100"/>
      </p:scale>
      <p:origin x="0" y="-18840"/>
    </p:cViewPr>
  </p:outlineViewPr>
  <p:notesTextViewPr>
    <p:cViewPr>
      <p:scale>
        <a:sx n="3" d="2"/>
        <a:sy n="3" d="2"/>
      </p:scale>
      <p:origin x="0" y="0"/>
    </p:cViewPr>
  </p:notesTextViewPr>
  <p:sorterViewPr>
    <p:cViewPr varScale="1">
      <p:scale>
        <a:sx n="100" d="100"/>
        <a:sy n="100" d="100"/>
      </p:scale>
      <p:origin x="0" y="0"/>
    </p:cViewPr>
  </p:sorterViewPr>
  <p:notesViewPr>
    <p:cSldViewPr snapToGrid="0" showGuides="1">
      <p:cViewPr varScale="1">
        <p:scale>
          <a:sx n="84" d="100"/>
          <a:sy n="84" d="100"/>
        </p:scale>
        <p:origin x="3774" y="84"/>
      </p:cViewPr>
      <p:guideLst>
        <p:guide orient="horz" pos="2894"/>
        <p:guide pos="2175"/>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handoutMaster" Target="handoutMasters/handoutMaster1.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presProps" Target="presProps.xml"/><Relationship Id="rId10" Type="http://schemas.openxmlformats.org/officeDocument/2006/relationships/slide" Target="slides/slide3.xml"/><Relationship Id="rId19" Type="http://schemas.openxmlformats.org/officeDocument/2006/relationships/slide" Target="slides/slide12.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commentAuthors" Target="commen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xmlns="" id="{3A5906A6-0DCF-4A71-B4DE-0426C9EFCF30}"/>
              </a:ext>
            </a:extLst>
          </p:cNvPr>
          <p:cNvSpPr>
            <a:spLocks noGrp="1"/>
          </p:cNvSpPr>
          <p:nvPr>
            <p:ph type="hdr" sz="quarter"/>
          </p:nvPr>
        </p:nvSpPr>
        <p:spPr>
          <a:xfrm>
            <a:off x="3" y="0"/>
            <a:ext cx="2992161" cy="461039"/>
          </a:xfrm>
          <a:prstGeom prst="rect">
            <a:avLst/>
          </a:prstGeom>
        </p:spPr>
        <p:txBody>
          <a:bodyPr vert="horz" lIns="91925" tIns="45963" rIns="91925" bIns="45963" rtlCol="0"/>
          <a:lstStyle>
            <a:lvl1pPr algn="l">
              <a:defRPr sz="1200"/>
            </a:lvl1pPr>
          </a:lstStyle>
          <a:p>
            <a:endParaRPr lang="en-US"/>
          </a:p>
        </p:txBody>
      </p:sp>
      <p:sp>
        <p:nvSpPr>
          <p:cNvPr id="3" name="Date Placeholder 2">
            <a:extLst>
              <a:ext uri="{FF2B5EF4-FFF2-40B4-BE49-F238E27FC236}">
                <a16:creationId xmlns:a16="http://schemas.microsoft.com/office/drawing/2014/main" xmlns="" id="{162BD22F-3B99-41DF-969A-C651E49685A3}"/>
              </a:ext>
            </a:extLst>
          </p:cNvPr>
          <p:cNvSpPr>
            <a:spLocks noGrp="1"/>
          </p:cNvSpPr>
          <p:nvPr>
            <p:ph type="dt" sz="quarter" idx="1"/>
          </p:nvPr>
        </p:nvSpPr>
        <p:spPr>
          <a:xfrm>
            <a:off x="3911231" y="0"/>
            <a:ext cx="2992161" cy="461039"/>
          </a:xfrm>
          <a:prstGeom prst="rect">
            <a:avLst/>
          </a:prstGeom>
        </p:spPr>
        <p:txBody>
          <a:bodyPr vert="horz" lIns="91925" tIns="45963" rIns="91925" bIns="45963" rtlCol="0"/>
          <a:lstStyle>
            <a:lvl1pPr algn="r">
              <a:defRPr sz="1200"/>
            </a:lvl1pPr>
          </a:lstStyle>
          <a:p>
            <a:fld id="{081256F4-4266-4FA0-AC04-3990A5D136F2}" type="datetimeFigureOut">
              <a:rPr lang="en-US" smtClean="0"/>
              <a:t>10/14/2019</a:t>
            </a:fld>
            <a:endParaRPr lang="en-US"/>
          </a:p>
        </p:txBody>
      </p:sp>
      <p:sp>
        <p:nvSpPr>
          <p:cNvPr id="4" name="Footer Placeholder 3">
            <a:extLst>
              <a:ext uri="{FF2B5EF4-FFF2-40B4-BE49-F238E27FC236}">
                <a16:creationId xmlns:a16="http://schemas.microsoft.com/office/drawing/2014/main" xmlns="" id="{94D5180E-B2C2-4A32-A51C-726E27FB6983}"/>
              </a:ext>
            </a:extLst>
          </p:cNvPr>
          <p:cNvSpPr>
            <a:spLocks noGrp="1"/>
          </p:cNvSpPr>
          <p:nvPr>
            <p:ph type="ftr" sz="quarter" idx="2"/>
          </p:nvPr>
        </p:nvSpPr>
        <p:spPr>
          <a:xfrm>
            <a:off x="3" y="8727820"/>
            <a:ext cx="2992161" cy="461038"/>
          </a:xfrm>
          <a:prstGeom prst="rect">
            <a:avLst/>
          </a:prstGeom>
        </p:spPr>
        <p:txBody>
          <a:bodyPr vert="horz" lIns="91925" tIns="45963" rIns="91925" bIns="45963"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xmlns="" id="{A19B0FA5-2143-492D-A165-D8BA1268B7F9}"/>
              </a:ext>
            </a:extLst>
          </p:cNvPr>
          <p:cNvSpPr>
            <a:spLocks noGrp="1"/>
          </p:cNvSpPr>
          <p:nvPr>
            <p:ph type="sldNum" sz="quarter" idx="3"/>
          </p:nvPr>
        </p:nvSpPr>
        <p:spPr>
          <a:xfrm>
            <a:off x="3911231" y="8727820"/>
            <a:ext cx="2992161" cy="461038"/>
          </a:xfrm>
          <a:prstGeom prst="rect">
            <a:avLst/>
          </a:prstGeom>
        </p:spPr>
        <p:txBody>
          <a:bodyPr vert="horz" lIns="91925" tIns="45963" rIns="91925" bIns="45963" rtlCol="0" anchor="b"/>
          <a:lstStyle>
            <a:lvl1pPr algn="r">
              <a:defRPr sz="1200"/>
            </a:lvl1pPr>
          </a:lstStyle>
          <a:p>
            <a:fld id="{279F4D5C-F7CE-4205-B925-4CCB0E9F3197}" type="slidenum">
              <a:rPr lang="en-US" smtClean="0"/>
              <a:t>‹#›</a:t>
            </a:fld>
            <a:endParaRPr lang="en-US"/>
          </a:p>
        </p:txBody>
      </p:sp>
    </p:spTree>
    <p:extLst>
      <p:ext uri="{BB962C8B-B14F-4D97-AF65-F5344CB8AC3E}">
        <p14:creationId xmlns:p14="http://schemas.microsoft.com/office/powerpoint/2010/main" val="37285961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3" y="0"/>
            <a:ext cx="2992161" cy="461039"/>
          </a:xfrm>
          <a:prstGeom prst="rect">
            <a:avLst/>
          </a:prstGeom>
        </p:spPr>
        <p:txBody>
          <a:bodyPr vert="horz" lIns="91925" tIns="45963" rIns="91925" bIns="45963" rtlCol="0"/>
          <a:lstStyle>
            <a:lvl1pPr algn="l">
              <a:defRPr sz="1200"/>
            </a:lvl1pPr>
          </a:lstStyle>
          <a:p>
            <a:endParaRPr lang="en-US"/>
          </a:p>
        </p:txBody>
      </p:sp>
      <p:sp>
        <p:nvSpPr>
          <p:cNvPr id="3" name="Date Placeholder 2"/>
          <p:cNvSpPr>
            <a:spLocks noGrp="1"/>
          </p:cNvSpPr>
          <p:nvPr>
            <p:ph type="dt" idx="1"/>
          </p:nvPr>
        </p:nvSpPr>
        <p:spPr>
          <a:xfrm>
            <a:off x="3911231" y="0"/>
            <a:ext cx="2992161" cy="461039"/>
          </a:xfrm>
          <a:prstGeom prst="rect">
            <a:avLst/>
          </a:prstGeom>
        </p:spPr>
        <p:txBody>
          <a:bodyPr vert="horz" lIns="91925" tIns="45963" rIns="91925" bIns="45963" rtlCol="0"/>
          <a:lstStyle>
            <a:lvl1pPr algn="r">
              <a:defRPr sz="1200"/>
            </a:lvl1pPr>
          </a:lstStyle>
          <a:p>
            <a:fld id="{1E9B9F95-9487-49A8-8389-004C8AC18665}" type="datetimeFigureOut">
              <a:rPr lang="en-US" smtClean="0"/>
              <a:t>10/14/2019</a:t>
            </a:fld>
            <a:endParaRPr lang="en-US"/>
          </a:p>
        </p:txBody>
      </p:sp>
      <p:sp>
        <p:nvSpPr>
          <p:cNvPr id="4" name="Slide Image Placeholder 3"/>
          <p:cNvSpPr>
            <a:spLocks noGrp="1" noRot="1" noChangeAspect="1"/>
          </p:cNvSpPr>
          <p:nvPr>
            <p:ph type="sldImg" idx="2"/>
          </p:nvPr>
        </p:nvSpPr>
        <p:spPr>
          <a:xfrm>
            <a:off x="696913" y="1149350"/>
            <a:ext cx="5507037" cy="3098800"/>
          </a:xfrm>
          <a:prstGeom prst="rect">
            <a:avLst/>
          </a:prstGeom>
          <a:noFill/>
          <a:ln w="12700">
            <a:solidFill>
              <a:prstClr val="black"/>
            </a:solidFill>
          </a:ln>
        </p:spPr>
        <p:txBody>
          <a:bodyPr vert="horz" lIns="91925" tIns="45963" rIns="91925" bIns="45963" rtlCol="0" anchor="ctr"/>
          <a:lstStyle/>
          <a:p>
            <a:endParaRPr lang="en-US"/>
          </a:p>
        </p:txBody>
      </p:sp>
      <p:sp>
        <p:nvSpPr>
          <p:cNvPr id="5" name="Notes Placeholder 4"/>
          <p:cNvSpPr>
            <a:spLocks noGrp="1"/>
          </p:cNvSpPr>
          <p:nvPr>
            <p:ph type="body" sz="quarter" idx="3"/>
          </p:nvPr>
        </p:nvSpPr>
        <p:spPr>
          <a:xfrm>
            <a:off x="690499" y="4422136"/>
            <a:ext cx="5523990" cy="3618111"/>
          </a:xfrm>
          <a:prstGeom prst="rect">
            <a:avLst/>
          </a:prstGeom>
        </p:spPr>
        <p:txBody>
          <a:bodyPr vert="horz" lIns="91925" tIns="45963" rIns="91925" bIns="45963"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3" y="8727820"/>
            <a:ext cx="2992161" cy="461038"/>
          </a:xfrm>
          <a:prstGeom prst="rect">
            <a:avLst/>
          </a:prstGeom>
        </p:spPr>
        <p:txBody>
          <a:bodyPr vert="horz" lIns="91925" tIns="45963" rIns="91925" bIns="45963" rtlCol="0" anchor="b"/>
          <a:lstStyle>
            <a:lvl1pPr algn="l">
              <a:defRPr sz="1200"/>
            </a:lvl1pPr>
          </a:lstStyle>
          <a:p>
            <a:endParaRPr lang="en-US"/>
          </a:p>
        </p:txBody>
      </p:sp>
      <p:sp>
        <p:nvSpPr>
          <p:cNvPr id="7" name="Slide Number Placeholder 6"/>
          <p:cNvSpPr>
            <a:spLocks noGrp="1"/>
          </p:cNvSpPr>
          <p:nvPr>
            <p:ph type="sldNum" sz="quarter" idx="5"/>
          </p:nvPr>
        </p:nvSpPr>
        <p:spPr>
          <a:xfrm>
            <a:off x="3911231" y="8727820"/>
            <a:ext cx="2992161" cy="461038"/>
          </a:xfrm>
          <a:prstGeom prst="rect">
            <a:avLst/>
          </a:prstGeom>
        </p:spPr>
        <p:txBody>
          <a:bodyPr vert="horz" lIns="91925" tIns="45963" rIns="91925" bIns="45963" rtlCol="0" anchor="b"/>
          <a:lstStyle>
            <a:lvl1pPr algn="r">
              <a:defRPr sz="1200"/>
            </a:lvl1pPr>
          </a:lstStyle>
          <a:p>
            <a:fld id="{2FE4B2AF-7F0E-4EC6-BD86-6A0639D23464}" type="slidenum">
              <a:rPr lang="en-US" smtClean="0"/>
              <a:t>‹#›</a:t>
            </a:fld>
            <a:endParaRPr lang="en-US"/>
          </a:p>
        </p:txBody>
      </p:sp>
    </p:spTree>
    <p:extLst>
      <p:ext uri="{BB962C8B-B14F-4D97-AF65-F5344CB8AC3E}">
        <p14:creationId xmlns:p14="http://schemas.microsoft.com/office/powerpoint/2010/main" val="10371993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bouldercolorado.gov/climate/cmap"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6913" y="1149350"/>
            <a:ext cx="5507037" cy="3098800"/>
          </a:xfrm>
        </p:spPr>
      </p:sp>
      <p:sp>
        <p:nvSpPr>
          <p:cNvPr id="3" name="Notes Placeholder 2"/>
          <p:cNvSpPr>
            <a:spLocks noGrp="1"/>
          </p:cNvSpPr>
          <p:nvPr>
            <p:ph type="body" idx="1"/>
          </p:nvPr>
        </p:nvSpPr>
        <p:spPr/>
        <p:txBody>
          <a:bodyPr/>
          <a:lstStyle/>
          <a:p>
            <a:r>
              <a:rPr lang="en-US" dirty="0"/>
              <a:t>Name is …</a:t>
            </a:r>
          </a:p>
          <a:p>
            <a:r>
              <a:rPr lang="en-US" dirty="0"/>
              <a:t>Acknowledge team</a:t>
            </a:r>
          </a:p>
        </p:txBody>
      </p:sp>
      <p:sp>
        <p:nvSpPr>
          <p:cNvPr id="4" name="Slide Number Placeholder 3"/>
          <p:cNvSpPr>
            <a:spLocks noGrp="1"/>
          </p:cNvSpPr>
          <p:nvPr>
            <p:ph type="sldNum" sz="quarter" idx="10"/>
          </p:nvPr>
        </p:nvSpPr>
        <p:spPr/>
        <p:txBody>
          <a:bodyPr/>
          <a:lstStyle/>
          <a:p>
            <a:fld id="{2FE4B2AF-7F0E-4EC6-BD86-6A0639D23464}" type="slidenum">
              <a:rPr lang="en-US" smtClean="0"/>
              <a:t>1</a:t>
            </a:fld>
            <a:endParaRPr lang="en-US"/>
          </a:p>
        </p:txBody>
      </p:sp>
    </p:spTree>
    <p:extLst>
      <p:ext uri="{BB962C8B-B14F-4D97-AF65-F5344CB8AC3E}">
        <p14:creationId xmlns:p14="http://schemas.microsoft.com/office/powerpoint/2010/main" val="41315632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6913" y="1149350"/>
            <a:ext cx="5507037" cy="3098800"/>
          </a:xfrm>
        </p:spPr>
      </p:sp>
      <p:sp>
        <p:nvSpPr>
          <p:cNvPr id="3" name="Notes Placeholder 2"/>
          <p:cNvSpPr>
            <a:spLocks noGrp="1"/>
          </p:cNvSpPr>
          <p:nvPr>
            <p:ph type="body" idx="1"/>
          </p:nvPr>
        </p:nvSpPr>
        <p:spPr/>
        <p:txBody>
          <a:bodyPr/>
          <a:lstStyle/>
          <a:p>
            <a:r>
              <a:rPr lang="en-US" dirty="0"/>
              <a:t>Alternate slides</a:t>
            </a:r>
          </a:p>
          <a:p>
            <a:endParaRPr lang="en-US" dirty="0"/>
          </a:p>
          <a:p>
            <a:r>
              <a:rPr lang="en-US" dirty="0"/>
              <a:t>27 square miles is 70 square kilometers</a:t>
            </a:r>
          </a:p>
          <a:p>
            <a:r>
              <a:rPr lang="en-US" dirty="0"/>
              <a:t>71 square miles is 185 square kilometers</a:t>
            </a:r>
          </a:p>
          <a:p>
            <a:endParaRPr lang="en-US" dirty="0"/>
          </a:p>
          <a:p>
            <a:r>
              <a:rPr lang="en-US" dirty="0"/>
              <a:t>Could eliminate the 40 res 60 non- res and just say that. Point is that most of the jobs are held by non-residents which leads to our in-commute challenges</a:t>
            </a:r>
          </a:p>
        </p:txBody>
      </p:sp>
      <p:sp>
        <p:nvSpPr>
          <p:cNvPr id="4" name="Slide Number Placeholder 3"/>
          <p:cNvSpPr>
            <a:spLocks noGrp="1"/>
          </p:cNvSpPr>
          <p:nvPr>
            <p:ph type="sldNum" sz="quarter" idx="5"/>
          </p:nvPr>
        </p:nvSpPr>
        <p:spPr/>
        <p:txBody>
          <a:bodyPr/>
          <a:lstStyle/>
          <a:p>
            <a:fld id="{2FE4B2AF-7F0E-4EC6-BD86-6A0639D23464}" type="slidenum">
              <a:rPr lang="en-US" smtClean="0"/>
              <a:t>2</a:t>
            </a:fld>
            <a:endParaRPr lang="en-US"/>
          </a:p>
        </p:txBody>
      </p:sp>
    </p:spTree>
    <p:extLst>
      <p:ext uri="{BB962C8B-B14F-4D97-AF65-F5344CB8AC3E}">
        <p14:creationId xmlns:p14="http://schemas.microsoft.com/office/powerpoint/2010/main" val="13203498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6913" y="1149350"/>
            <a:ext cx="5507037" cy="3098800"/>
          </a:xfrm>
        </p:spPr>
      </p:sp>
      <p:sp>
        <p:nvSpPr>
          <p:cNvPr id="3" name="Notes Placeholder 2"/>
          <p:cNvSpPr>
            <a:spLocks noGrp="1"/>
          </p:cNvSpPr>
          <p:nvPr>
            <p:ph type="body" idx="1"/>
          </p:nvPr>
        </p:nvSpPr>
        <p:spPr/>
        <p:txBody>
          <a:bodyPr/>
          <a:lstStyle/>
          <a:p>
            <a:r>
              <a:rPr lang="en-US" dirty="0"/>
              <a:t>Kathleen, on this slide I would just add sub-bullets to the notes to reduce the words on the slide.</a:t>
            </a:r>
          </a:p>
          <a:p>
            <a:endParaRPr lang="en-US" dirty="0"/>
          </a:p>
          <a:p>
            <a:endParaRPr lang="en-US" dirty="0"/>
          </a:p>
          <a:p>
            <a:r>
              <a:rPr lang="en-US" dirty="0"/>
              <a:t>Boulder City Council adopted a resolution supporting the international climate crisis and committing to creating a new Climate Mobilization Action Plan that addresses many areas of focus, including energy and mobility</a:t>
            </a:r>
          </a:p>
          <a:p>
            <a:endParaRPr lang="en-US" dirty="0"/>
          </a:p>
          <a:p>
            <a:r>
              <a:rPr lang="en-US" dirty="0"/>
              <a:t>Boulder is leading at the local level </a:t>
            </a:r>
            <a:r>
              <a:rPr lang="en-US" dirty="0">
                <a:effectLst/>
              </a:rPr>
              <a:t> and by adopting this declaration, the City of Boulder joins a global coalition of governments and leaders who officially acknowledge the existence of a global climate emergency and recognize the importance of local action to protect and enhance the well-being of current and future generations. </a:t>
            </a:r>
          </a:p>
          <a:p>
            <a:endParaRPr lang="en-US" dirty="0">
              <a:effectLst/>
            </a:endParaRPr>
          </a:p>
          <a:p>
            <a:r>
              <a:rPr lang="en-US" dirty="0">
                <a:effectLst/>
              </a:rPr>
              <a:t>“Climate change has truly reached the level of being an emergency, and we need to move forward in taking action faster than ever, in a way that is broad-reaching, replicable and inclusive,” said Mayor Suzanne Jones. “Boulder has made great progress in working toward climate solutions, but this declaration will further add urgency to bringing the community together to mitigate and adapt to climate change.”   </a:t>
            </a:r>
          </a:p>
          <a:p>
            <a:r>
              <a:rPr lang="en-US" dirty="0">
                <a:effectLst/>
              </a:rPr>
              <a:t>The resolution commits the city to climate mobilization action that immediately prioritizes efforts to safely draw down carbon from the atmosphere and accelerate adaptation and resilience strategies in preparation for intensifying climate impacts. </a:t>
            </a:r>
          </a:p>
          <a:p>
            <a:r>
              <a:rPr lang="en-US" dirty="0">
                <a:effectLst/>
              </a:rPr>
              <a:t>This comes on the heels of a renewed commitment to accelerating climate action through the city’s </a:t>
            </a:r>
            <a:r>
              <a:rPr lang="en-US" dirty="0">
                <a:effectLst/>
                <a:hlinkClick r:id="rId3"/>
              </a:rPr>
              <a:t>Climate Mobilization Action </a:t>
            </a:r>
            <a:endParaRPr lang="en-US" dirty="0">
              <a:effectLst/>
            </a:endParaRPr>
          </a:p>
          <a:p>
            <a:endParaRPr lang="en-US" dirty="0">
              <a:effectLst/>
            </a:endParaRPr>
          </a:p>
          <a:p>
            <a:pPr marL="914400" marR="0" lvl="2" indent="0" algn="l" defTabSz="914400" rtl="0" eaLnBrk="1" fontAlgn="auto" latinLnBrk="0" hangingPunct="1">
              <a:lnSpc>
                <a:spcPct val="100000"/>
              </a:lnSpc>
              <a:spcBef>
                <a:spcPts val="0"/>
              </a:spcBef>
              <a:spcAft>
                <a:spcPts val="0"/>
              </a:spcAft>
              <a:buClrTx/>
              <a:buSzTx/>
              <a:buFontTx/>
              <a:buNone/>
              <a:tabLst/>
              <a:defRPr/>
            </a:pPr>
            <a:r>
              <a:rPr lang="en-US" sz="1600" dirty="0"/>
              <a:t>Reduce GHG emissions</a:t>
            </a:r>
          </a:p>
          <a:p>
            <a:pPr lvl="2"/>
            <a:r>
              <a:rPr lang="en-US" sz="1600" dirty="0"/>
              <a:t>City 80% by 2030</a:t>
            </a:r>
          </a:p>
          <a:p>
            <a:pPr lvl="2"/>
            <a:r>
              <a:rPr lang="en-US" sz="1600" dirty="0"/>
              <a:t>Community 80% by 2050</a:t>
            </a:r>
          </a:p>
          <a:p>
            <a:pPr lvl="2"/>
            <a:r>
              <a:rPr lang="en-US" sz="1600" dirty="0"/>
              <a:t>100% Renewable Energy by 2030</a:t>
            </a:r>
          </a:p>
          <a:p>
            <a:endParaRPr lang="en-US" dirty="0">
              <a:effectLst/>
            </a:endParaRPr>
          </a:p>
          <a:p>
            <a:r>
              <a:rPr lang="en-US" dirty="0"/>
              <a:t>  </a:t>
            </a:r>
          </a:p>
        </p:txBody>
      </p:sp>
      <p:sp>
        <p:nvSpPr>
          <p:cNvPr id="4" name="Slide Number Placeholder 3"/>
          <p:cNvSpPr>
            <a:spLocks noGrp="1"/>
          </p:cNvSpPr>
          <p:nvPr>
            <p:ph type="sldNum" sz="quarter" idx="5"/>
          </p:nvPr>
        </p:nvSpPr>
        <p:spPr/>
        <p:txBody>
          <a:bodyPr/>
          <a:lstStyle/>
          <a:p>
            <a:fld id="{2FE4B2AF-7F0E-4EC6-BD86-6A0639D23464}" type="slidenum">
              <a:rPr lang="en-US" smtClean="0"/>
              <a:t>5</a:t>
            </a:fld>
            <a:endParaRPr lang="en-US"/>
          </a:p>
        </p:txBody>
      </p:sp>
    </p:spTree>
    <p:extLst>
      <p:ext uri="{BB962C8B-B14F-4D97-AF65-F5344CB8AC3E}">
        <p14:creationId xmlns:p14="http://schemas.microsoft.com/office/powerpoint/2010/main" val="30025113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6913" y="1149350"/>
            <a:ext cx="5507037" cy="3098800"/>
          </a:xfrm>
        </p:spPr>
      </p:sp>
      <p:sp>
        <p:nvSpPr>
          <p:cNvPr id="3" name="Notes Placeholder 2"/>
          <p:cNvSpPr>
            <a:spLocks noGrp="1"/>
          </p:cNvSpPr>
          <p:nvPr>
            <p:ph type="body" idx="1"/>
          </p:nvPr>
        </p:nvSpPr>
        <p:spPr/>
        <p:txBody>
          <a:bodyPr/>
          <a:lstStyle/>
          <a:p>
            <a:r>
              <a:rPr lang="en-US" dirty="0"/>
              <a:t>Since 2014 plan have a longer Vision statement, part here, saying we want a safe, accessible and sustainable transportation system</a:t>
            </a:r>
          </a:p>
          <a:p>
            <a:endParaRPr lang="en-US" dirty="0"/>
          </a:p>
          <a:p>
            <a:r>
              <a:rPr lang="en-US" dirty="0"/>
              <a:t>TAB member provide the summary bullets of what this means.</a:t>
            </a:r>
          </a:p>
        </p:txBody>
      </p:sp>
      <p:sp>
        <p:nvSpPr>
          <p:cNvPr id="4" name="Slide Number Placeholder 3"/>
          <p:cNvSpPr>
            <a:spLocks noGrp="1"/>
          </p:cNvSpPr>
          <p:nvPr>
            <p:ph type="sldNum" sz="quarter" idx="5"/>
          </p:nvPr>
        </p:nvSpPr>
        <p:spPr/>
        <p:txBody>
          <a:bodyPr/>
          <a:lstStyle/>
          <a:p>
            <a:fld id="{2FE4B2AF-7F0E-4EC6-BD86-6A0639D23464}" type="slidenum">
              <a:rPr lang="en-US" smtClean="0"/>
              <a:t>6</a:t>
            </a:fld>
            <a:endParaRPr lang="en-US"/>
          </a:p>
        </p:txBody>
      </p:sp>
    </p:spTree>
    <p:extLst>
      <p:ext uri="{BB962C8B-B14F-4D97-AF65-F5344CB8AC3E}">
        <p14:creationId xmlns:p14="http://schemas.microsoft.com/office/powerpoint/2010/main" val="18261111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6913" y="1149350"/>
            <a:ext cx="5507037" cy="30988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FE4B2AF-7F0E-4EC6-BD86-6A0639D23464}" type="slidenum">
              <a:rPr lang="en-US" smtClean="0"/>
              <a:t>7</a:t>
            </a:fld>
            <a:endParaRPr lang="en-US"/>
          </a:p>
        </p:txBody>
      </p:sp>
    </p:spTree>
    <p:extLst>
      <p:ext uri="{BB962C8B-B14F-4D97-AF65-F5344CB8AC3E}">
        <p14:creationId xmlns:p14="http://schemas.microsoft.com/office/powerpoint/2010/main" val="37895096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6913" y="1149350"/>
            <a:ext cx="5507037" cy="3098800"/>
          </a:xfrm>
        </p:spPr>
      </p:sp>
      <p:sp>
        <p:nvSpPr>
          <p:cNvPr id="3" name="Notes Placeholder 2"/>
          <p:cNvSpPr>
            <a:spLocks noGrp="1"/>
          </p:cNvSpPr>
          <p:nvPr>
            <p:ph type="body" idx="1"/>
          </p:nvPr>
        </p:nvSpPr>
        <p:spPr/>
        <p:txBody>
          <a:bodyPr/>
          <a:lstStyle/>
          <a:p>
            <a:pPr marL="171450" indent="-171450">
              <a:buFontTx/>
              <a:buChar char="-"/>
            </a:pPr>
            <a:r>
              <a:rPr lang="en-US" dirty="0"/>
              <a:t>Context</a:t>
            </a:r>
          </a:p>
          <a:p>
            <a:pPr marL="171450" indent="-171450">
              <a:buFontTx/>
              <a:buChar char="-"/>
            </a:pPr>
            <a:r>
              <a:rPr lang="en-US" dirty="0"/>
              <a:t>4 E’s</a:t>
            </a:r>
          </a:p>
          <a:p>
            <a:pPr marL="171450" indent="-171450">
              <a:buFontTx/>
              <a:buChar char="-"/>
            </a:pPr>
            <a:r>
              <a:rPr lang="en-US" dirty="0"/>
              <a:t>Safe Streets = Evaluation</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FE4B2AF-7F0E-4EC6-BD86-6A0639D23464}" type="slidenum">
              <a:rPr kumimoji="0" lang="en-US" sz="26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US" sz="26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428744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6913" y="1149350"/>
            <a:ext cx="5507037" cy="3098800"/>
          </a:xfrm>
        </p:spPr>
      </p:sp>
      <p:sp>
        <p:nvSpPr>
          <p:cNvPr id="3" name="Notes Placeholder 2"/>
          <p:cNvSpPr>
            <a:spLocks noGrp="1"/>
          </p:cNvSpPr>
          <p:nvPr>
            <p:ph type="body" idx="1"/>
          </p:nvPr>
        </p:nvSpPr>
        <p:spPr/>
        <p:txBody>
          <a:bodyPr/>
          <a:lstStyle/>
          <a:p>
            <a:pPr marL="171450" indent="-171450">
              <a:buFontTx/>
              <a:buChar char="-"/>
            </a:pPr>
            <a:r>
              <a:rPr lang="en-US" dirty="0"/>
              <a:t>Map of Low Stress Bike Network</a:t>
            </a:r>
          </a:p>
          <a:p>
            <a:pPr marL="171450" indent="-171450">
              <a:buFontTx/>
              <a:buChar char="-"/>
            </a:pPr>
            <a:r>
              <a:rPr lang="en-US" dirty="0"/>
              <a:t>Citywide network of facilities on which people of all ages and abilities feel comfortable</a:t>
            </a:r>
          </a:p>
          <a:p>
            <a:pPr marL="171450" indent="-171450">
              <a:buFontTx/>
              <a:buChar char="-"/>
            </a:pPr>
            <a:r>
              <a:rPr lang="en-US" dirty="0"/>
              <a:t>Different types, vary depending upon the context and available ROW—all connected</a:t>
            </a:r>
          </a:p>
        </p:txBody>
      </p:sp>
      <p:sp>
        <p:nvSpPr>
          <p:cNvPr id="4" name="Slide Number Placeholder 3"/>
          <p:cNvSpPr>
            <a:spLocks noGrp="1"/>
          </p:cNvSpPr>
          <p:nvPr>
            <p:ph type="sldNum" sz="quarter" idx="5"/>
          </p:nvPr>
        </p:nvSpPr>
        <p:spPr/>
        <p:txBody>
          <a:bodyPr/>
          <a:lstStyle/>
          <a:p>
            <a:fld id="{2FE4B2AF-7F0E-4EC6-BD86-6A0639D23464}" type="slidenum">
              <a:rPr lang="en-US" smtClean="0"/>
              <a:t>9</a:t>
            </a:fld>
            <a:endParaRPr lang="en-US"/>
          </a:p>
        </p:txBody>
      </p:sp>
    </p:spTree>
    <p:extLst>
      <p:ext uri="{BB962C8B-B14F-4D97-AF65-F5344CB8AC3E}">
        <p14:creationId xmlns:p14="http://schemas.microsoft.com/office/powerpoint/2010/main" val="24682361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6913" y="1149350"/>
            <a:ext cx="5507037" cy="3098800"/>
          </a:xfrm>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a:p>
            <a:pPr marL="171450" indent="-171450">
              <a:buFont typeface="Arial" panose="020B0604020202020204" pitchFamily="34" charset="0"/>
              <a:buChar char="•"/>
            </a:pPr>
            <a:r>
              <a:rPr lang="en-US" dirty="0"/>
              <a:t>We use the nine measurable objectives to track trends over time and focus on areas where continued progress is needed. </a:t>
            </a:r>
          </a:p>
          <a:p>
            <a:pPr marL="171450" indent="-171450">
              <a:buFont typeface="Arial" panose="020B0604020202020204" pitchFamily="34" charset="0"/>
              <a:buChar char="•"/>
            </a:pP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kern="1200" baseline="0" dirty="0">
                <a:solidFill>
                  <a:schemeClr val="tx1"/>
                </a:solidFill>
                <a:latin typeface="+mn-lt"/>
                <a:ea typeface="+mn-ea"/>
                <a:cs typeface="+mn-cs"/>
              </a:rPr>
              <a:t>Our Report on Progress, which we generally update every two years, evaluates our progress toward the nine measurable objectives. While the report provides much more detail related to each objective, you can see from this summary report card, we report on the status of each objective, with the report also describing those actions anticipated to promote continued progress.</a:t>
            </a:r>
            <a:endParaRPr lang="en-US" dirty="0"/>
          </a:p>
        </p:txBody>
      </p:sp>
      <p:sp>
        <p:nvSpPr>
          <p:cNvPr id="4" name="Slide Number Placeholder 3"/>
          <p:cNvSpPr>
            <a:spLocks noGrp="1"/>
          </p:cNvSpPr>
          <p:nvPr>
            <p:ph type="sldNum" sz="quarter" idx="10"/>
          </p:nvPr>
        </p:nvSpPr>
        <p:spPr/>
        <p:txBody>
          <a:bodyPr/>
          <a:lstStyle/>
          <a:p>
            <a:fld id="{058CE25F-A2EB-4AB5-B287-D5762A2D2860}" type="slidenum">
              <a:rPr lang="en-US" smtClean="0"/>
              <a:t>10</a:t>
            </a:fld>
            <a:endParaRPr lang="en-US"/>
          </a:p>
        </p:txBody>
      </p:sp>
    </p:spTree>
    <p:extLst>
      <p:ext uri="{BB962C8B-B14F-4D97-AF65-F5344CB8AC3E}">
        <p14:creationId xmlns:p14="http://schemas.microsoft.com/office/powerpoint/2010/main" val="3246070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6913" y="1149350"/>
            <a:ext cx="5507037" cy="3098800"/>
          </a:xfrm>
        </p:spPr>
      </p:sp>
      <p:sp>
        <p:nvSpPr>
          <p:cNvPr id="3" name="Notes Placeholder 2"/>
          <p:cNvSpPr>
            <a:spLocks noGrp="1"/>
          </p:cNvSpPr>
          <p:nvPr>
            <p:ph type="body" idx="1"/>
          </p:nvPr>
        </p:nvSpPr>
        <p:spPr/>
        <p:txBody>
          <a:bodyPr/>
          <a:lstStyle/>
          <a:p>
            <a:pPr marL="303371" indent="-303371">
              <a:lnSpc>
                <a:spcPct val="120000"/>
              </a:lnSpc>
            </a:pPr>
            <a:r>
              <a:rPr lang="en-US" b="1" dirty="0">
                <a:latin typeface="Arial"/>
                <a:cs typeface="Arial"/>
              </a:rPr>
              <a:t>Our key investment themes include safety</a:t>
            </a:r>
            <a:r>
              <a:rPr lang="en-US" b="1">
                <a:latin typeface="Arial"/>
                <a:cs typeface="Arial"/>
              </a:rPr>
              <a:t>, mobility, equity,</a:t>
            </a:r>
            <a:r>
              <a:rPr lang="en-US" b="1" dirty="0">
                <a:latin typeface="Arial"/>
                <a:cs typeface="Arial"/>
              </a:rPr>
              <a:t> </a:t>
            </a:r>
            <a:r>
              <a:rPr lang="en-US" b="1">
                <a:latin typeface="Arial"/>
                <a:cs typeface="Arial"/>
              </a:rPr>
              <a:t>climate</a:t>
            </a:r>
            <a:r>
              <a:rPr lang="en-US" b="1" dirty="0">
                <a:latin typeface="Arial"/>
                <a:cs typeface="Arial"/>
              </a:rPr>
              <a:t>, and air quality</a:t>
            </a:r>
            <a:endParaRPr lang="en-US" b="1">
              <a:latin typeface="Arial"/>
              <a:cs typeface="Arial"/>
            </a:endParaRPr>
          </a:p>
          <a:p>
            <a:pPr marL="303371" indent="-303371">
              <a:lnSpc>
                <a:spcPct val="120000"/>
              </a:lnSpc>
            </a:pPr>
            <a:endParaRPr lang="en-US" b="1">
              <a:latin typeface="Arial"/>
              <a:cs typeface="Arial"/>
            </a:endParaRPr>
          </a:p>
          <a:p>
            <a:pPr marL="303371" marR="0" lvl="0" indent="-303371" algn="l" defTabSz="914400" rtl="0" eaLnBrk="1" fontAlgn="auto" latinLnBrk="0" hangingPunct="1">
              <a:lnSpc>
                <a:spcPct val="120000"/>
              </a:lnSpc>
              <a:spcBef>
                <a:spcPts val="0"/>
              </a:spcBef>
              <a:spcAft>
                <a:spcPts val="0"/>
              </a:spcAft>
              <a:buClrTx/>
              <a:buSzTx/>
              <a:buFontTx/>
              <a:buNone/>
              <a:tabLst/>
              <a:defRPr/>
            </a:pPr>
            <a:r>
              <a:rPr lang="en-US" dirty="0"/>
              <a:t>These high priority themes are reflected in all the TMP investment program levels from current funding, through strategic, to the ultimate vision program level –but vary depending upon available funds</a:t>
            </a:r>
          </a:p>
          <a:p>
            <a:pPr marL="303371" marR="0" lvl="0" indent="-303371" algn="l" defTabSz="914400" rtl="0" eaLnBrk="1" fontAlgn="auto" latinLnBrk="0" hangingPunct="1">
              <a:lnSpc>
                <a:spcPct val="120000"/>
              </a:lnSpc>
              <a:spcBef>
                <a:spcPts val="0"/>
              </a:spcBef>
              <a:spcAft>
                <a:spcPts val="0"/>
              </a:spcAft>
              <a:buClrTx/>
              <a:buSzTx/>
              <a:buFontTx/>
              <a:buNone/>
              <a:tabLst/>
              <a:defRPr/>
            </a:pPr>
            <a:endParaRPr lang="en-US" dirty="0"/>
          </a:p>
          <a:p>
            <a:pPr marL="303371" marR="0" lvl="0" indent="-303371" algn="l" defTabSz="914400" rtl="0" eaLnBrk="1" fontAlgn="auto" latinLnBrk="0" hangingPunct="1">
              <a:lnSpc>
                <a:spcPct val="120000"/>
              </a:lnSpc>
              <a:spcBef>
                <a:spcPts val="0"/>
              </a:spcBef>
              <a:spcAft>
                <a:spcPts val="0"/>
              </a:spcAft>
              <a:buClrTx/>
              <a:buSzTx/>
              <a:buFontTx/>
              <a:buNone/>
              <a:tabLst/>
              <a:defRPr/>
            </a:pPr>
            <a:r>
              <a:rPr lang="en-US" dirty="0"/>
              <a:t>These investments are also aligned with the Investment Priorities that stated in the TMP.</a:t>
            </a:r>
          </a:p>
          <a:p>
            <a:pPr marL="303371" indent="-303371">
              <a:lnSpc>
                <a:spcPct val="120000"/>
              </a:lnSpc>
            </a:pPr>
            <a:endParaRPr lang="en-US" b="1" dirty="0">
              <a:latin typeface="Arial"/>
              <a:cs typeface="Arial"/>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8EA4BA-2C89-4055-A355-9916BCEF056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119341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04A7205-02D5-44F8-9FE2-6E05A9D9A1EE}"/>
              </a:ext>
            </a:extLst>
          </p:cNvPr>
          <p:cNvSpPr>
            <a:spLocks noGrp="1"/>
          </p:cNvSpPr>
          <p:nvPr>
            <p:ph type="ctrTitle"/>
          </p:nvPr>
        </p:nvSpPr>
        <p:spPr>
          <a:xfrm>
            <a:off x="628650" y="841772"/>
            <a:ext cx="7886700" cy="1790700"/>
          </a:xfrm>
        </p:spPr>
        <p:txBody>
          <a:bodyPr anchor="b">
            <a:normAutofit/>
          </a:bodyPr>
          <a:lstStyle>
            <a:lvl1pPr algn="ctr">
              <a:defRPr sz="5400" b="1">
                <a:solidFill>
                  <a:srgbClr val="002060"/>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a:extLst>
              <a:ext uri="{FF2B5EF4-FFF2-40B4-BE49-F238E27FC236}">
                <a16:creationId xmlns:a16="http://schemas.microsoft.com/office/drawing/2014/main" xmlns="" id="{88F1052E-DEB5-4FC4-9900-DF43E41D1E8D}"/>
              </a:ext>
            </a:extLst>
          </p:cNvPr>
          <p:cNvSpPr>
            <a:spLocks noGrp="1"/>
          </p:cNvSpPr>
          <p:nvPr>
            <p:ph type="subTitle" idx="1"/>
          </p:nvPr>
        </p:nvSpPr>
        <p:spPr>
          <a:xfrm>
            <a:off x="628651" y="2701528"/>
            <a:ext cx="7886700" cy="1241822"/>
          </a:xfrm>
        </p:spPr>
        <p:txBody>
          <a:bodyPr>
            <a:normAutofit/>
          </a:bodyPr>
          <a:lstStyle>
            <a:lvl1pPr marL="0" indent="0" algn="ctr">
              <a:buNone/>
              <a:defRPr sz="3200">
                <a:solidFill>
                  <a:srgbClr val="002060"/>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xmlns="" id="{A84135EB-92DC-49B9-BD01-3AAA9E69A39A}"/>
              </a:ext>
            </a:extLst>
          </p:cNvPr>
          <p:cNvSpPr>
            <a:spLocks noGrp="1"/>
          </p:cNvSpPr>
          <p:nvPr>
            <p:ph type="dt" sz="half" idx="10"/>
          </p:nvPr>
        </p:nvSpPr>
        <p:spPr/>
        <p:txBody>
          <a:bodyPr/>
          <a:lstStyle/>
          <a:p>
            <a:fld id="{22A5F1DF-C7E2-4548-B8D9-D735C7966921}" type="datetimeFigureOut">
              <a:rPr lang="en-US" smtClean="0"/>
              <a:t>10/14/2019</a:t>
            </a:fld>
            <a:endParaRPr lang="en-US"/>
          </a:p>
        </p:txBody>
      </p:sp>
      <p:sp>
        <p:nvSpPr>
          <p:cNvPr id="5" name="Footer Placeholder 4">
            <a:extLst>
              <a:ext uri="{FF2B5EF4-FFF2-40B4-BE49-F238E27FC236}">
                <a16:creationId xmlns:a16="http://schemas.microsoft.com/office/drawing/2014/main" xmlns="" id="{D71A837B-F7C2-4EBE-9DD0-DD16992F3B5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95563F05-CF2A-44A4-8AA7-1FEA227CE156}"/>
              </a:ext>
            </a:extLst>
          </p:cNvPr>
          <p:cNvSpPr>
            <a:spLocks noGrp="1"/>
          </p:cNvSpPr>
          <p:nvPr>
            <p:ph type="sldNum" sz="quarter" idx="12"/>
          </p:nvPr>
        </p:nvSpPr>
        <p:spPr/>
        <p:txBody>
          <a:bodyPr/>
          <a:lstStyle/>
          <a:p>
            <a:fld id="{21ED0803-497D-4AB0-834E-E140225DC384}" type="slidenum">
              <a:rPr lang="en-US" smtClean="0"/>
              <a:t>‹#›</a:t>
            </a:fld>
            <a:endParaRPr lang="en-US"/>
          </a:p>
        </p:txBody>
      </p:sp>
    </p:spTree>
    <p:extLst>
      <p:ext uri="{BB962C8B-B14F-4D97-AF65-F5344CB8AC3E}">
        <p14:creationId xmlns:p14="http://schemas.microsoft.com/office/powerpoint/2010/main" val="42697750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5" name="Date Placeholder 4"/>
          <p:cNvSpPr>
            <a:spLocks noGrp="1"/>
          </p:cNvSpPr>
          <p:nvPr>
            <p:ph type="dt" sz="half" idx="10"/>
          </p:nvPr>
        </p:nvSpPr>
        <p:spPr/>
        <p:txBody>
          <a:bodyPr/>
          <a:lstStyle/>
          <a:p>
            <a:fld id="{EFC55F90-F58E-4DB1-A560-ECE37D75A015}" type="datetimeFigureOut">
              <a:rPr lang="en-US" smtClean="0"/>
              <a:t>10/14/2019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2B2AF2A-C84F-4AF1-8145-E1398C9ADBAA}" type="slidenum">
              <a:rPr lang="en-US" smtClean="0"/>
              <a:t>‹#›</a:t>
            </a:fld>
            <a:endParaRPr lang="en-US"/>
          </a:p>
        </p:txBody>
      </p:sp>
      <p:sp>
        <p:nvSpPr>
          <p:cNvPr id="8" name="Content Placeholder 2">
            <a:extLst>
              <a:ext uri="{FF2B5EF4-FFF2-40B4-BE49-F238E27FC236}">
                <a16:creationId xmlns:a16="http://schemas.microsoft.com/office/drawing/2014/main" xmlns="" id="{3B98B09E-F16A-49A3-99C6-5FB433A96BDB}"/>
              </a:ext>
            </a:extLst>
          </p:cNvPr>
          <p:cNvSpPr>
            <a:spLocks noGrp="1"/>
          </p:cNvSpPr>
          <p:nvPr>
            <p:ph idx="13" hasCustomPrompt="1"/>
          </p:nvPr>
        </p:nvSpPr>
        <p:spPr>
          <a:xfrm>
            <a:off x="628650" y="1387505"/>
            <a:ext cx="3886200" cy="3263504"/>
          </a:xfrm>
        </p:spPr>
        <p:txBody>
          <a:bodyPr/>
          <a:lstStyle>
            <a:lvl1pPr>
              <a:buSzPct val="150000"/>
              <a:defRPr sz="3600">
                <a:solidFill>
                  <a:srgbClr val="002060"/>
                </a:solidFill>
                <a:latin typeface="Arial" panose="020B0604020202020204" pitchFamily="34" charset="0"/>
                <a:cs typeface="Arial" panose="020B0604020202020204" pitchFamily="34" charset="0"/>
              </a:defRPr>
            </a:lvl1pPr>
            <a:lvl2pPr>
              <a:buClr>
                <a:schemeClr val="accent2">
                  <a:lumMod val="75000"/>
                </a:schemeClr>
              </a:buClr>
              <a:buSzPct val="150000"/>
              <a:defRPr sz="3200">
                <a:solidFill>
                  <a:srgbClr val="002060"/>
                </a:solidFill>
                <a:latin typeface="Arial" panose="020B0604020202020204" pitchFamily="34" charset="0"/>
                <a:cs typeface="Arial" panose="020B0604020202020204" pitchFamily="34" charset="0"/>
              </a:defRPr>
            </a:lvl2pPr>
            <a:lvl3pPr>
              <a:buClr>
                <a:schemeClr val="accent6">
                  <a:lumMod val="75000"/>
                </a:schemeClr>
              </a:buClr>
              <a:buSzPct val="150000"/>
              <a:defRPr sz="2800">
                <a:solidFill>
                  <a:srgbClr val="002060"/>
                </a:solidFill>
                <a:latin typeface="Arial" panose="020B0604020202020204" pitchFamily="34" charset="0"/>
                <a:cs typeface="Arial" panose="020B0604020202020204" pitchFamily="34" charset="0"/>
              </a:defRPr>
            </a:lvl3pPr>
            <a:lvl4pPr>
              <a:buClr>
                <a:srgbClr val="00B0F0"/>
              </a:buClr>
              <a:buSzPct val="150000"/>
              <a:defRPr sz="2400">
                <a:solidFill>
                  <a:srgbClr val="002060"/>
                </a:solidFill>
                <a:latin typeface="Arial" panose="020B0604020202020204" pitchFamily="34" charset="0"/>
                <a:cs typeface="Arial" panose="020B0604020202020204" pitchFamily="34" charset="0"/>
              </a:defRPr>
            </a:lvl4pPr>
            <a:lvl5pPr>
              <a:buSzPct val="150000"/>
              <a:defRPr sz="2000">
                <a:solidFill>
                  <a:srgbClr val="002060"/>
                </a:solidFill>
                <a:latin typeface="Arial" panose="020B0604020202020204" pitchFamily="34" charset="0"/>
                <a:cs typeface="Arial" panose="020B0604020202020204" pitchFamily="34" charset="0"/>
              </a:defRPr>
            </a:lvl5pPr>
          </a:lstStyle>
          <a:p>
            <a:pPr lvl="0"/>
            <a:r>
              <a:rPr lang="en-US" dirty="0"/>
              <a:t> Edit Master text styles</a:t>
            </a:r>
          </a:p>
          <a:p>
            <a:pPr lvl="1"/>
            <a:r>
              <a:rPr lang="en-US" dirty="0"/>
              <a:t> Second level</a:t>
            </a:r>
          </a:p>
          <a:p>
            <a:pPr lvl="2"/>
            <a:r>
              <a:rPr lang="en-US" dirty="0"/>
              <a:t> Third level</a:t>
            </a:r>
          </a:p>
          <a:p>
            <a:pPr lvl="3"/>
            <a:r>
              <a:rPr lang="en-US" dirty="0"/>
              <a:t> Fourth level</a:t>
            </a:r>
          </a:p>
          <a:p>
            <a:pPr lvl="4"/>
            <a:r>
              <a:rPr lang="en-US" dirty="0"/>
              <a:t>Fifth level</a:t>
            </a:r>
          </a:p>
        </p:txBody>
      </p:sp>
      <p:sp>
        <p:nvSpPr>
          <p:cNvPr id="9" name="Content Placeholder 2">
            <a:extLst>
              <a:ext uri="{FF2B5EF4-FFF2-40B4-BE49-F238E27FC236}">
                <a16:creationId xmlns:a16="http://schemas.microsoft.com/office/drawing/2014/main" xmlns="" id="{EA62A6F4-5F5F-4E37-BD01-3898D8B62E11}"/>
              </a:ext>
            </a:extLst>
          </p:cNvPr>
          <p:cNvSpPr>
            <a:spLocks noGrp="1"/>
          </p:cNvSpPr>
          <p:nvPr>
            <p:ph idx="14" hasCustomPrompt="1"/>
          </p:nvPr>
        </p:nvSpPr>
        <p:spPr>
          <a:xfrm>
            <a:off x="4629152" y="1387505"/>
            <a:ext cx="3886200" cy="3263504"/>
          </a:xfrm>
        </p:spPr>
        <p:txBody>
          <a:bodyPr/>
          <a:lstStyle>
            <a:lvl1pPr>
              <a:buSzPct val="150000"/>
              <a:defRPr sz="3600">
                <a:solidFill>
                  <a:srgbClr val="002060"/>
                </a:solidFill>
                <a:latin typeface="Arial" panose="020B0604020202020204" pitchFamily="34" charset="0"/>
                <a:cs typeface="Arial" panose="020B0604020202020204" pitchFamily="34" charset="0"/>
              </a:defRPr>
            </a:lvl1pPr>
            <a:lvl2pPr>
              <a:buClr>
                <a:schemeClr val="accent2">
                  <a:lumMod val="75000"/>
                </a:schemeClr>
              </a:buClr>
              <a:buSzPct val="150000"/>
              <a:defRPr sz="3200">
                <a:solidFill>
                  <a:srgbClr val="002060"/>
                </a:solidFill>
                <a:latin typeface="Arial" panose="020B0604020202020204" pitchFamily="34" charset="0"/>
                <a:cs typeface="Arial" panose="020B0604020202020204" pitchFamily="34" charset="0"/>
              </a:defRPr>
            </a:lvl2pPr>
            <a:lvl3pPr>
              <a:buClr>
                <a:schemeClr val="accent6">
                  <a:lumMod val="75000"/>
                </a:schemeClr>
              </a:buClr>
              <a:buSzPct val="150000"/>
              <a:defRPr sz="2800">
                <a:solidFill>
                  <a:srgbClr val="002060"/>
                </a:solidFill>
                <a:latin typeface="Arial" panose="020B0604020202020204" pitchFamily="34" charset="0"/>
                <a:cs typeface="Arial" panose="020B0604020202020204" pitchFamily="34" charset="0"/>
              </a:defRPr>
            </a:lvl3pPr>
            <a:lvl4pPr>
              <a:buClr>
                <a:srgbClr val="00B0F0"/>
              </a:buClr>
              <a:buSzPct val="150000"/>
              <a:defRPr sz="2400">
                <a:solidFill>
                  <a:srgbClr val="002060"/>
                </a:solidFill>
                <a:latin typeface="Arial" panose="020B0604020202020204" pitchFamily="34" charset="0"/>
                <a:cs typeface="Arial" panose="020B0604020202020204" pitchFamily="34" charset="0"/>
              </a:defRPr>
            </a:lvl4pPr>
            <a:lvl5pPr>
              <a:buSzPct val="150000"/>
              <a:defRPr sz="2000">
                <a:solidFill>
                  <a:srgbClr val="002060"/>
                </a:solidFill>
                <a:latin typeface="Arial" panose="020B0604020202020204" pitchFamily="34" charset="0"/>
                <a:cs typeface="Arial" panose="020B0604020202020204" pitchFamily="34" charset="0"/>
              </a:defRPr>
            </a:lvl5pPr>
          </a:lstStyle>
          <a:p>
            <a:pPr lvl="0"/>
            <a:r>
              <a:rPr lang="en-US" dirty="0"/>
              <a:t> Edit Master text styles</a:t>
            </a:r>
          </a:p>
          <a:p>
            <a:pPr lvl="1"/>
            <a:r>
              <a:rPr lang="en-US" dirty="0"/>
              <a:t> Second level</a:t>
            </a:r>
          </a:p>
          <a:p>
            <a:pPr lvl="2"/>
            <a:r>
              <a:rPr lang="en-US" dirty="0"/>
              <a:t> Third level</a:t>
            </a:r>
          </a:p>
          <a:p>
            <a:pPr lvl="3"/>
            <a:r>
              <a:rPr lang="en-US" dirty="0"/>
              <a:t> Fourth level</a:t>
            </a:r>
          </a:p>
          <a:p>
            <a:pPr lvl="4"/>
            <a:r>
              <a:rPr lang="en-US" dirty="0"/>
              <a:t>Fifth level</a:t>
            </a:r>
          </a:p>
        </p:txBody>
      </p:sp>
    </p:spTree>
    <p:extLst>
      <p:ext uri="{BB962C8B-B14F-4D97-AF65-F5344CB8AC3E}">
        <p14:creationId xmlns:p14="http://schemas.microsoft.com/office/powerpoint/2010/main" val="4783747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D4130F5-E63C-4DB4-85A7-002A0CB10812}"/>
              </a:ext>
            </a:extLst>
          </p:cNvPr>
          <p:cNvSpPr>
            <a:spLocks noGrp="1"/>
          </p:cNvSpPr>
          <p:nvPr>
            <p:ph type="title"/>
          </p:nvPr>
        </p:nvSpPr>
        <p:spPr/>
        <p:txBody>
          <a:bodyPr/>
          <a:lstStyle>
            <a:lvl1pPr>
              <a:defRPr b="1">
                <a:solidFill>
                  <a:srgbClr val="002060"/>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5" name="Date Placeholder 4">
            <a:extLst>
              <a:ext uri="{FF2B5EF4-FFF2-40B4-BE49-F238E27FC236}">
                <a16:creationId xmlns:a16="http://schemas.microsoft.com/office/drawing/2014/main" xmlns="" id="{277A5913-A6EB-44C0-BC98-0B627762A45B}"/>
              </a:ext>
            </a:extLst>
          </p:cNvPr>
          <p:cNvSpPr>
            <a:spLocks noGrp="1"/>
          </p:cNvSpPr>
          <p:nvPr>
            <p:ph type="dt" sz="half" idx="10"/>
          </p:nvPr>
        </p:nvSpPr>
        <p:spPr/>
        <p:txBody>
          <a:bodyPr/>
          <a:lstStyle/>
          <a:p>
            <a:fld id="{B87F1630-18E0-4598-A895-6230A2B92767}" type="datetimeFigureOut">
              <a:rPr lang="en-US" smtClean="0"/>
              <a:t>10/14/2019</a:t>
            </a:fld>
            <a:endParaRPr lang="en-US"/>
          </a:p>
        </p:txBody>
      </p:sp>
      <p:sp>
        <p:nvSpPr>
          <p:cNvPr id="6" name="Footer Placeholder 5">
            <a:extLst>
              <a:ext uri="{FF2B5EF4-FFF2-40B4-BE49-F238E27FC236}">
                <a16:creationId xmlns:a16="http://schemas.microsoft.com/office/drawing/2014/main" xmlns="" id="{CADF0DA6-95B2-48F8-A5C2-710030CE773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2C456C11-5884-4A5C-B583-5F05D47C7DB1}"/>
              </a:ext>
            </a:extLst>
          </p:cNvPr>
          <p:cNvSpPr>
            <a:spLocks noGrp="1"/>
          </p:cNvSpPr>
          <p:nvPr>
            <p:ph type="sldNum" sz="quarter" idx="12"/>
          </p:nvPr>
        </p:nvSpPr>
        <p:spPr/>
        <p:txBody>
          <a:bodyPr/>
          <a:lstStyle/>
          <a:p>
            <a:fld id="{8E8847A9-1D87-49EB-83B8-D90CA302E2FC}" type="slidenum">
              <a:rPr lang="en-US" smtClean="0"/>
              <a:t>‹#›</a:t>
            </a:fld>
            <a:endParaRPr lang="en-US"/>
          </a:p>
        </p:txBody>
      </p:sp>
      <p:sp>
        <p:nvSpPr>
          <p:cNvPr id="9" name="Content Placeholder 2">
            <a:extLst>
              <a:ext uri="{FF2B5EF4-FFF2-40B4-BE49-F238E27FC236}">
                <a16:creationId xmlns:a16="http://schemas.microsoft.com/office/drawing/2014/main" xmlns="" id="{1EFE5BB6-687D-4A6F-AE2D-9FA31B1EA975}"/>
              </a:ext>
            </a:extLst>
          </p:cNvPr>
          <p:cNvSpPr>
            <a:spLocks noGrp="1"/>
          </p:cNvSpPr>
          <p:nvPr>
            <p:ph idx="13" hasCustomPrompt="1"/>
          </p:nvPr>
        </p:nvSpPr>
        <p:spPr>
          <a:xfrm>
            <a:off x="628651" y="1360714"/>
            <a:ext cx="3867150" cy="3263504"/>
          </a:xfrm>
        </p:spPr>
        <p:txBody>
          <a:bodyPr/>
          <a:lstStyle>
            <a:lvl1pPr>
              <a:buSzPct val="150000"/>
              <a:defRPr sz="3600">
                <a:solidFill>
                  <a:srgbClr val="002060"/>
                </a:solidFill>
                <a:latin typeface="Arial" panose="020B0604020202020204" pitchFamily="34" charset="0"/>
                <a:cs typeface="Arial" panose="020B0604020202020204" pitchFamily="34" charset="0"/>
              </a:defRPr>
            </a:lvl1pPr>
            <a:lvl2pPr>
              <a:buClr>
                <a:schemeClr val="accent2">
                  <a:lumMod val="75000"/>
                </a:schemeClr>
              </a:buClr>
              <a:buSzPct val="150000"/>
              <a:defRPr sz="3200">
                <a:solidFill>
                  <a:srgbClr val="002060"/>
                </a:solidFill>
                <a:latin typeface="Arial" panose="020B0604020202020204" pitchFamily="34" charset="0"/>
                <a:cs typeface="Arial" panose="020B0604020202020204" pitchFamily="34" charset="0"/>
              </a:defRPr>
            </a:lvl2pPr>
            <a:lvl3pPr>
              <a:buClr>
                <a:schemeClr val="accent6">
                  <a:lumMod val="75000"/>
                </a:schemeClr>
              </a:buClr>
              <a:buSzPct val="150000"/>
              <a:defRPr sz="2800">
                <a:solidFill>
                  <a:srgbClr val="002060"/>
                </a:solidFill>
                <a:latin typeface="Arial" panose="020B0604020202020204" pitchFamily="34" charset="0"/>
                <a:cs typeface="Arial" panose="020B0604020202020204" pitchFamily="34" charset="0"/>
              </a:defRPr>
            </a:lvl3pPr>
            <a:lvl4pPr>
              <a:buClr>
                <a:srgbClr val="00B0F0"/>
              </a:buClr>
              <a:buSzPct val="150000"/>
              <a:defRPr sz="2400">
                <a:solidFill>
                  <a:srgbClr val="002060"/>
                </a:solidFill>
                <a:latin typeface="Arial" panose="020B0604020202020204" pitchFamily="34" charset="0"/>
                <a:cs typeface="Arial" panose="020B0604020202020204" pitchFamily="34" charset="0"/>
              </a:defRPr>
            </a:lvl4pPr>
            <a:lvl5pPr>
              <a:buSzPct val="150000"/>
              <a:defRPr sz="2000">
                <a:solidFill>
                  <a:srgbClr val="002060"/>
                </a:solidFill>
                <a:latin typeface="Arial" panose="020B0604020202020204" pitchFamily="34" charset="0"/>
                <a:cs typeface="Arial" panose="020B0604020202020204" pitchFamily="34" charset="0"/>
              </a:defRPr>
            </a:lvl5pPr>
          </a:lstStyle>
          <a:p>
            <a:pPr lvl="0"/>
            <a:r>
              <a:rPr lang="en-US" dirty="0"/>
              <a:t> Edit Master text styles</a:t>
            </a:r>
          </a:p>
          <a:p>
            <a:pPr lvl="1"/>
            <a:r>
              <a:rPr lang="en-US" dirty="0"/>
              <a:t> Second level</a:t>
            </a:r>
          </a:p>
          <a:p>
            <a:pPr lvl="2"/>
            <a:r>
              <a:rPr lang="en-US" dirty="0"/>
              <a:t> Third level</a:t>
            </a:r>
          </a:p>
          <a:p>
            <a:pPr lvl="3"/>
            <a:r>
              <a:rPr lang="en-US" dirty="0"/>
              <a:t> Fourth level</a:t>
            </a:r>
          </a:p>
          <a:p>
            <a:pPr lvl="4"/>
            <a:r>
              <a:rPr lang="en-US" dirty="0"/>
              <a:t>Fifth level</a:t>
            </a:r>
          </a:p>
        </p:txBody>
      </p:sp>
      <p:sp>
        <p:nvSpPr>
          <p:cNvPr id="10" name="Content Placeholder 2">
            <a:extLst>
              <a:ext uri="{FF2B5EF4-FFF2-40B4-BE49-F238E27FC236}">
                <a16:creationId xmlns:a16="http://schemas.microsoft.com/office/drawing/2014/main" xmlns="" id="{D8E7EF4B-58D7-4294-83B1-199D18872F64}"/>
              </a:ext>
            </a:extLst>
          </p:cNvPr>
          <p:cNvSpPr>
            <a:spLocks noGrp="1"/>
          </p:cNvSpPr>
          <p:nvPr>
            <p:ph idx="14" hasCustomPrompt="1"/>
          </p:nvPr>
        </p:nvSpPr>
        <p:spPr>
          <a:xfrm>
            <a:off x="4648201" y="1360714"/>
            <a:ext cx="3867150" cy="3263504"/>
          </a:xfrm>
        </p:spPr>
        <p:txBody>
          <a:bodyPr/>
          <a:lstStyle>
            <a:lvl1pPr>
              <a:buSzPct val="150000"/>
              <a:defRPr sz="3600">
                <a:solidFill>
                  <a:srgbClr val="002060"/>
                </a:solidFill>
                <a:latin typeface="Arial" panose="020B0604020202020204" pitchFamily="34" charset="0"/>
                <a:cs typeface="Arial" panose="020B0604020202020204" pitchFamily="34" charset="0"/>
              </a:defRPr>
            </a:lvl1pPr>
            <a:lvl2pPr>
              <a:buClr>
                <a:schemeClr val="accent2">
                  <a:lumMod val="75000"/>
                </a:schemeClr>
              </a:buClr>
              <a:buSzPct val="150000"/>
              <a:defRPr sz="3200">
                <a:solidFill>
                  <a:srgbClr val="002060"/>
                </a:solidFill>
                <a:latin typeface="Arial" panose="020B0604020202020204" pitchFamily="34" charset="0"/>
                <a:cs typeface="Arial" panose="020B0604020202020204" pitchFamily="34" charset="0"/>
              </a:defRPr>
            </a:lvl2pPr>
            <a:lvl3pPr>
              <a:buClr>
                <a:schemeClr val="accent6">
                  <a:lumMod val="75000"/>
                </a:schemeClr>
              </a:buClr>
              <a:buSzPct val="150000"/>
              <a:defRPr sz="2800">
                <a:solidFill>
                  <a:srgbClr val="002060"/>
                </a:solidFill>
                <a:latin typeface="Arial" panose="020B0604020202020204" pitchFamily="34" charset="0"/>
                <a:cs typeface="Arial" panose="020B0604020202020204" pitchFamily="34" charset="0"/>
              </a:defRPr>
            </a:lvl3pPr>
            <a:lvl4pPr>
              <a:buClr>
                <a:srgbClr val="00B0F0"/>
              </a:buClr>
              <a:buSzPct val="150000"/>
              <a:defRPr sz="2400">
                <a:solidFill>
                  <a:srgbClr val="002060"/>
                </a:solidFill>
                <a:latin typeface="Arial" panose="020B0604020202020204" pitchFamily="34" charset="0"/>
                <a:cs typeface="Arial" panose="020B0604020202020204" pitchFamily="34" charset="0"/>
              </a:defRPr>
            </a:lvl4pPr>
            <a:lvl5pPr>
              <a:buSzPct val="150000"/>
              <a:defRPr sz="2000">
                <a:solidFill>
                  <a:srgbClr val="002060"/>
                </a:solidFill>
                <a:latin typeface="Arial" panose="020B0604020202020204" pitchFamily="34" charset="0"/>
                <a:cs typeface="Arial" panose="020B0604020202020204" pitchFamily="34" charset="0"/>
              </a:defRPr>
            </a:lvl5pPr>
          </a:lstStyle>
          <a:p>
            <a:pPr lvl="0"/>
            <a:r>
              <a:rPr lang="en-US" dirty="0"/>
              <a:t> Edit Master text styles</a:t>
            </a:r>
          </a:p>
          <a:p>
            <a:pPr lvl="1"/>
            <a:r>
              <a:rPr lang="en-US" dirty="0"/>
              <a:t> Second level</a:t>
            </a:r>
          </a:p>
          <a:p>
            <a:pPr lvl="2"/>
            <a:r>
              <a:rPr lang="en-US" dirty="0"/>
              <a:t> Third level</a:t>
            </a:r>
          </a:p>
          <a:p>
            <a:pPr lvl="3"/>
            <a:r>
              <a:rPr lang="en-US" dirty="0"/>
              <a:t> Fourth level</a:t>
            </a:r>
          </a:p>
          <a:p>
            <a:pPr lvl="4"/>
            <a:r>
              <a:rPr lang="en-US" dirty="0"/>
              <a:t>Fifth level</a:t>
            </a:r>
          </a:p>
        </p:txBody>
      </p:sp>
    </p:spTree>
    <p:extLst>
      <p:ext uri="{BB962C8B-B14F-4D97-AF65-F5344CB8AC3E}">
        <p14:creationId xmlns:p14="http://schemas.microsoft.com/office/powerpoint/2010/main" val="7289635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35490BF-59EE-4EC9-8744-597A88EEEFC7}"/>
              </a:ext>
            </a:extLst>
          </p:cNvPr>
          <p:cNvSpPr>
            <a:spLocks noGrp="1"/>
          </p:cNvSpPr>
          <p:nvPr>
            <p:ph type="ctrTitle"/>
          </p:nvPr>
        </p:nvSpPr>
        <p:spPr>
          <a:xfrm>
            <a:off x="1143000" y="841772"/>
            <a:ext cx="6858000" cy="1790700"/>
          </a:xfrm>
        </p:spPr>
        <p:txBody>
          <a:bodyPr anchor="b"/>
          <a:lstStyle>
            <a:lvl1pPr algn="ctr">
              <a:defRPr sz="6000" b="1">
                <a:solidFill>
                  <a:srgbClr val="002060"/>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xmlns="" id="{54FCE4E6-1240-4489-A44B-FD4506450D9B}"/>
              </a:ext>
            </a:extLst>
          </p:cNvPr>
          <p:cNvSpPr>
            <a:spLocks noGrp="1"/>
          </p:cNvSpPr>
          <p:nvPr>
            <p:ph type="subTitle" idx="1"/>
          </p:nvPr>
        </p:nvSpPr>
        <p:spPr>
          <a:xfrm>
            <a:off x="1143000" y="2701528"/>
            <a:ext cx="6858000" cy="1241822"/>
          </a:xfrm>
        </p:spPr>
        <p:txBody>
          <a:bodyPr>
            <a:normAutofit/>
          </a:bodyPr>
          <a:lstStyle>
            <a:lvl1pPr marL="0" indent="0" algn="ctr">
              <a:buNone/>
              <a:defRPr sz="3600" b="1">
                <a:solidFill>
                  <a:srgbClr val="002060"/>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EC70DE08-E0E8-44F8-AD27-44200B16259F}"/>
              </a:ext>
            </a:extLst>
          </p:cNvPr>
          <p:cNvSpPr>
            <a:spLocks noGrp="1"/>
          </p:cNvSpPr>
          <p:nvPr>
            <p:ph type="dt" sz="half" idx="10"/>
          </p:nvPr>
        </p:nvSpPr>
        <p:spPr/>
        <p:txBody>
          <a:bodyPr/>
          <a:lstStyle/>
          <a:p>
            <a:fld id="{B87F1630-18E0-4598-A895-6230A2B92767}" type="datetimeFigureOut">
              <a:rPr lang="en-US" smtClean="0"/>
              <a:t>10/14/2019</a:t>
            </a:fld>
            <a:endParaRPr lang="en-US"/>
          </a:p>
        </p:txBody>
      </p:sp>
      <p:sp>
        <p:nvSpPr>
          <p:cNvPr id="5" name="Footer Placeholder 4">
            <a:extLst>
              <a:ext uri="{FF2B5EF4-FFF2-40B4-BE49-F238E27FC236}">
                <a16:creationId xmlns:a16="http://schemas.microsoft.com/office/drawing/2014/main" xmlns="" id="{BDA045AB-8A73-471E-920F-1C84D277B70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59F1A98E-CA2E-4C54-8683-C5409C9908DE}"/>
              </a:ext>
            </a:extLst>
          </p:cNvPr>
          <p:cNvSpPr>
            <a:spLocks noGrp="1"/>
          </p:cNvSpPr>
          <p:nvPr>
            <p:ph type="sldNum" sz="quarter" idx="12"/>
          </p:nvPr>
        </p:nvSpPr>
        <p:spPr/>
        <p:txBody>
          <a:bodyPr/>
          <a:lstStyle/>
          <a:p>
            <a:fld id="{8E8847A9-1D87-49EB-83B8-D90CA302E2FC}" type="slidenum">
              <a:rPr lang="en-US" smtClean="0"/>
              <a:t>‹#›</a:t>
            </a:fld>
            <a:endParaRPr lang="en-US"/>
          </a:p>
        </p:txBody>
      </p:sp>
    </p:spTree>
    <p:extLst>
      <p:ext uri="{BB962C8B-B14F-4D97-AF65-F5344CB8AC3E}">
        <p14:creationId xmlns:p14="http://schemas.microsoft.com/office/powerpoint/2010/main" val="233963161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04323E5-0943-4845-93C4-587DB4F7C702}"/>
              </a:ext>
            </a:extLst>
          </p:cNvPr>
          <p:cNvSpPr>
            <a:spLocks noGrp="1"/>
          </p:cNvSpPr>
          <p:nvPr>
            <p:ph type="title"/>
          </p:nvPr>
        </p:nvSpPr>
        <p:spPr/>
        <p:txBody>
          <a:bodyPr/>
          <a:lstStyle>
            <a:lvl1pPr>
              <a:defRPr b="1">
                <a:solidFill>
                  <a:srgbClr val="002060"/>
                </a:solidFill>
                <a:latin typeface="Arial" panose="020B0604020202020204" pitchFamily="34" charset="0"/>
                <a:cs typeface="Arial" panose="020B0604020202020204" pitchFamily="34" charset="0"/>
              </a:defRPr>
            </a:lvl1pPr>
          </a:lstStyle>
          <a:p>
            <a:r>
              <a:rPr lang="en-US"/>
              <a:t>Click to edit Master title style</a:t>
            </a:r>
          </a:p>
        </p:txBody>
      </p:sp>
      <p:sp>
        <p:nvSpPr>
          <p:cNvPr id="6" name="Slide Number Placeholder 5">
            <a:extLst>
              <a:ext uri="{FF2B5EF4-FFF2-40B4-BE49-F238E27FC236}">
                <a16:creationId xmlns:a16="http://schemas.microsoft.com/office/drawing/2014/main" xmlns="" id="{FC3B61FC-665A-443E-965C-AD1DABAA3781}"/>
              </a:ext>
            </a:extLst>
          </p:cNvPr>
          <p:cNvSpPr>
            <a:spLocks noGrp="1"/>
          </p:cNvSpPr>
          <p:nvPr>
            <p:ph type="sldNum" sz="quarter" idx="12"/>
          </p:nvPr>
        </p:nvSpPr>
        <p:spPr/>
        <p:txBody>
          <a:bodyPr/>
          <a:lstStyle/>
          <a:p>
            <a:fld id="{8E8847A9-1D87-49EB-83B8-D90CA302E2FC}" type="slidenum">
              <a:rPr lang="en-US" smtClean="0"/>
              <a:t>‹#›</a:t>
            </a:fld>
            <a:endParaRPr lang="en-US"/>
          </a:p>
        </p:txBody>
      </p:sp>
      <p:sp>
        <p:nvSpPr>
          <p:cNvPr id="7" name="Content Placeholder 2">
            <a:extLst>
              <a:ext uri="{FF2B5EF4-FFF2-40B4-BE49-F238E27FC236}">
                <a16:creationId xmlns:a16="http://schemas.microsoft.com/office/drawing/2014/main" xmlns="" id="{E51F84B1-D841-499B-88E4-D33A85C1EE03}"/>
              </a:ext>
            </a:extLst>
          </p:cNvPr>
          <p:cNvSpPr>
            <a:spLocks noGrp="1"/>
          </p:cNvSpPr>
          <p:nvPr>
            <p:ph idx="1" hasCustomPrompt="1"/>
          </p:nvPr>
        </p:nvSpPr>
        <p:spPr>
          <a:xfrm>
            <a:off x="628650" y="1369219"/>
            <a:ext cx="7886700" cy="3263504"/>
          </a:xfrm>
        </p:spPr>
        <p:txBody>
          <a:bodyPr/>
          <a:lstStyle>
            <a:lvl1pPr marL="404813" indent="-404813">
              <a:buSzPct val="150000"/>
              <a:defRPr sz="3600">
                <a:solidFill>
                  <a:srgbClr val="002060"/>
                </a:solidFill>
                <a:latin typeface="Arial" panose="020B0604020202020204" pitchFamily="34" charset="0"/>
                <a:cs typeface="Arial" panose="020B0604020202020204" pitchFamily="34" charset="0"/>
              </a:defRPr>
            </a:lvl1pPr>
            <a:lvl2pPr>
              <a:buClr>
                <a:schemeClr val="accent2">
                  <a:lumMod val="75000"/>
                </a:schemeClr>
              </a:buClr>
              <a:buSzPct val="150000"/>
              <a:defRPr sz="3200">
                <a:solidFill>
                  <a:srgbClr val="002060"/>
                </a:solidFill>
                <a:latin typeface="Arial" panose="020B0604020202020204" pitchFamily="34" charset="0"/>
                <a:cs typeface="Arial" panose="020B0604020202020204" pitchFamily="34" charset="0"/>
              </a:defRPr>
            </a:lvl2pPr>
            <a:lvl3pPr>
              <a:buClr>
                <a:schemeClr val="accent6">
                  <a:lumMod val="75000"/>
                </a:schemeClr>
              </a:buClr>
              <a:buSzPct val="150000"/>
              <a:defRPr sz="2800">
                <a:solidFill>
                  <a:srgbClr val="002060"/>
                </a:solidFill>
                <a:latin typeface="Arial" panose="020B0604020202020204" pitchFamily="34" charset="0"/>
                <a:cs typeface="Arial" panose="020B0604020202020204" pitchFamily="34" charset="0"/>
              </a:defRPr>
            </a:lvl3pPr>
            <a:lvl4pPr>
              <a:buClr>
                <a:srgbClr val="00B0F0"/>
              </a:buClr>
              <a:buSzPct val="150000"/>
              <a:defRPr sz="2400">
                <a:solidFill>
                  <a:srgbClr val="002060"/>
                </a:solidFill>
                <a:latin typeface="Arial" panose="020B0604020202020204" pitchFamily="34" charset="0"/>
                <a:cs typeface="Arial" panose="020B0604020202020204" pitchFamily="34" charset="0"/>
              </a:defRPr>
            </a:lvl4pPr>
            <a:lvl5pPr>
              <a:buSzPct val="150000"/>
              <a:defRPr sz="2000">
                <a:solidFill>
                  <a:srgbClr val="002060"/>
                </a:solidFill>
                <a:latin typeface="Arial" panose="020B0604020202020204" pitchFamily="34" charset="0"/>
                <a:cs typeface="Arial" panose="020B0604020202020204" pitchFamily="34" charset="0"/>
              </a:defRPr>
            </a:lvl5pPr>
          </a:lstStyle>
          <a:p>
            <a:pPr lvl="0"/>
            <a:r>
              <a:rPr lang="en-US" dirty="0"/>
              <a:t>Edit Master text styles</a:t>
            </a:r>
          </a:p>
          <a:p>
            <a:pPr lvl="1"/>
            <a:r>
              <a:rPr lang="en-US" dirty="0"/>
              <a:t> Second level</a:t>
            </a:r>
          </a:p>
          <a:p>
            <a:pPr lvl="2"/>
            <a:r>
              <a:rPr lang="en-US" dirty="0"/>
              <a:t> Third level</a:t>
            </a:r>
          </a:p>
          <a:p>
            <a:pPr lvl="3"/>
            <a:r>
              <a:rPr lang="en-US" dirty="0"/>
              <a:t> Fourth level</a:t>
            </a:r>
          </a:p>
          <a:p>
            <a:pPr lvl="4"/>
            <a:r>
              <a:rPr lang="en-US" dirty="0"/>
              <a:t>Fifth level</a:t>
            </a:r>
          </a:p>
        </p:txBody>
      </p:sp>
    </p:spTree>
    <p:extLst>
      <p:ext uri="{BB962C8B-B14F-4D97-AF65-F5344CB8AC3E}">
        <p14:creationId xmlns:p14="http://schemas.microsoft.com/office/powerpoint/2010/main" val="157936248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2055999-313A-4517-80A1-EBA59B4CDF55}"/>
              </a:ext>
            </a:extLst>
          </p:cNvPr>
          <p:cNvSpPr>
            <a:spLocks noGrp="1"/>
          </p:cNvSpPr>
          <p:nvPr>
            <p:ph type="title"/>
          </p:nvPr>
        </p:nvSpPr>
        <p:spPr>
          <a:xfrm>
            <a:off x="623888" y="1282304"/>
            <a:ext cx="7886700" cy="2139553"/>
          </a:xfrm>
        </p:spPr>
        <p:txBody>
          <a:bodyPr anchor="b"/>
          <a:lstStyle>
            <a:lvl1pPr>
              <a:defRPr sz="6000">
                <a:solidFill>
                  <a:srgbClr val="002060"/>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a:extLst>
              <a:ext uri="{FF2B5EF4-FFF2-40B4-BE49-F238E27FC236}">
                <a16:creationId xmlns:a16="http://schemas.microsoft.com/office/drawing/2014/main" xmlns="" id="{4A399153-D617-4E9F-9C81-8E00DAEC1769}"/>
              </a:ext>
            </a:extLst>
          </p:cNvPr>
          <p:cNvSpPr>
            <a:spLocks noGrp="1"/>
          </p:cNvSpPr>
          <p:nvPr>
            <p:ph type="body" idx="1"/>
          </p:nvPr>
        </p:nvSpPr>
        <p:spPr>
          <a:xfrm>
            <a:off x="623888" y="3442098"/>
            <a:ext cx="7886700" cy="1125140"/>
          </a:xfrm>
        </p:spPr>
        <p:txBody>
          <a:bodyPr>
            <a:normAutofit/>
          </a:bodyPr>
          <a:lstStyle>
            <a:lvl1pPr marL="0" indent="0">
              <a:buNone/>
              <a:defRPr sz="3200">
                <a:solidFill>
                  <a:srgbClr val="002060"/>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4" name="Date Placeholder 3">
            <a:extLst>
              <a:ext uri="{FF2B5EF4-FFF2-40B4-BE49-F238E27FC236}">
                <a16:creationId xmlns:a16="http://schemas.microsoft.com/office/drawing/2014/main" xmlns="" id="{728FB9D1-A6BC-48DB-977C-C68B0918452F}"/>
              </a:ext>
            </a:extLst>
          </p:cNvPr>
          <p:cNvSpPr>
            <a:spLocks noGrp="1"/>
          </p:cNvSpPr>
          <p:nvPr>
            <p:ph type="dt" sz="half" idx="10"/>
          </p:nvPr>
        </p:nvSpPr>
        <p:spPr/>
        <p:txBody>
          <a:bodyPr/>
          <a:lstStyle/>
          <a:p>
            <a:fld id="{B87F1630-18E0-4598-A895-6230A2B92767}" type="datetimeFigureOut">
              <a:rPr lang="en-US" smtClean="0"/>
              <a:t>10/14/2019</a:t>
            </a:fld>
            <a:endParaRPr lang="en-US"/>
          </a:p>
        </p:txBody>
      </p:sp>
      <p:sp>
        <p:nvSpPr>
          <p:cNvPr id="5" name="Footer Placeholder 4">
            <a:extLst>
              <a:ext uri="{FF2B5EF4-FFF2-40B4-BE49-F238E27FC236}">
                <a16:creationId xmlns:a16="http://schemas.microsoft.com/office/drawing/2014/main" xmlns="" id="{549D8613-B68C-43C7-9B36-13E235E90AB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2E64A461-532A-490B-BC79-2C7B90703297}"/>
              </a:ext>
            </a:extLst>
          </p:cNvPr>
          <p:cNvSpPr>
            <a:spLocks noGrp="1"/>
          </p:cNvSpPr>
          <p:nvPr>
            <p:ph type="sldNum" sz="quarter" idx="12"/>
          </p:nvPr>
        </p:nvSpPr>
        <p:spPr/>
        <p:txBody>
          <a:bodyPr/>
          <a:lstStyle/>
          <a:p>
            <a:fld id="{8E8847A9-1D87-49EB-83B8-D90CA302E2FC}" type="slidenum">
              <a:rPr lang="en-US" smtClean="0"/>
              <a:t>‹#›</a:t>
            </a:fld>
            <a:endParaRPr lang="en-US"/>
          </a:p>
        </p:txBody>
      </p:sp>
    </p:spTree>
    <p:extLst>
      <p:ext uri="{BB962C8B-B14F-4D97-AF65-F5344CB8AC3E}">
        <p14:creationId xmlns:p14="http://schemas.microsoft.com/office/powerpoint/2010/main" val="326816433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D4130F5-E63C-4DB4-85A7-002A0CB10812}"/>
              </a:ext>
            </a:extLst>
          </p:cNvPr>
          <p:cNvSpPr>
            <a:spLocks noGrp="1"/>
          </p:cNvSpPr>
          <p:nvPr>
            <p:ph type="title"/>
          </p:nvPr>
        </p:nvSpPr>
        <p:spPr/>
        <p:txBody>
          <a:bodyPr/>
          <a:lstStyle>
            <a:lvl1pPr>
              <a:defRPr b="1">
                <a:solidFill>
                  <a:srgbClr val="002060"/>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5" name="Date Placeholder 4">
            <a:extLst>
              <a:ext uri="{FF2B5EF4-FFF2-40B4-BE49-F238E27FC236}">
                <a16:creationId xmlns:a16="http://schemas.microsoft.com/office/drawing/2014/main" xmlns="" id="{277A5913-A6EB-44C0-BC98-0B627762A45B}"/>
              </a:ext>
            </a:extLst>
          </p:cNvPr>
          <p:cNvSpPr>
            <a:spLocks noGrp="1"/>
          </p:cNvSpPr>
          <p:nvPr>
            <p:ph type="dt" sz="half" idx="10"/>
          </p:nvPr>
        </p:nvSpPr>
        <p:spPr/>
        <p:txBody>
          <a:bodyPr/>
          <a:lstStyle/>
          <a:p>
            <a:fld id="{B87F1630-18E0-4598-A895-6230A2B92767}" type="datetimeFigureOut">
              <a:rPr lang="en-US" smtClean="0"/>
              <a:t>10/14/2019</a:t>
            </a:fld>
            <a:endParaRPr lang="en-US"/>
          </a:p>
        </p:txBody>
      </p:sp>
      <p:sp>
        <p:nvSpPr>
          <p:cNvPr id="6" name="Footer Placeholder 5">
            <a:extLst>
              <a:ext uri="{FF2B5EF4-FFF2-40B4-BE49-F238E27FC236}">
                <a16:creationId xmlns:a16="http://schemas.microsoft.com/office/drawing/2014/main" xmlns="" id="{CADF0DA6-95B2-48F8-A5C2-710030CE773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2C456C11-5884-4A5C-B583-5F05D47C7DB1}"/>
              </a:ext>
            </a:extLst>
          </p:cNvPr>
          <p:cNvSpPr>
            <a:spLocks noGrp="1"/>
          </p:cNvSpPr>
          <p:nvPr>
            <p:ph type="sldNum" sz="quarter" idx="12"/>
          </p:nvPr>
        </p:nvSpPr>
        <p:spPr/>
        <p:txBody>
          <a:bodyPr/>
          <a:lstStyle/>
          <a:p>
            <a:fld id="{8E8847A9-1D87-49EB-83B8-D90CA302E2FC}" type="slidenum">
              <a:rPr lang="en-US" smtClean="0"/>
              <a:t>‹#›</a:t>
            </a:fld>
            <a:endParaRPr lang="en-US"/>
          </a:p>
        </p:txBody>
      </p:sp>
      <p:sp>
        <p:nvSpPr>
          <p:cNvPr id="9" name="Content Placeholder 2">
            <a:extLst>
              <a:ext uri="{FF2B5EF4-FFF2-40B4-BE49-F238E27FC236}">
                <a16:creationId xmlns:a16="http://schemas.microsoft.com/office/drawing/2014/main" xmlns="" id="{1EFE5BB6-687D-4A6F-AE2D-9FA31B1EA975}"/>
              </a:ext>
            </a:extLst>
          </p:cNvPr>
          <p:cNvSpPr>
            <a:spLocks noGrp="1"/>
          </p:cNvSpPr>
          <p:nvPr>
            <p:ph idx="13" hasCustomPrompt="1"/>
          </p:nvPr>
        </p:nvSpPr>
        <p:spPr>
          <a:xfrm>
            <a:off x="628651" y="1360714"/>
            <a:ext cx="3867150" cy="3263504"/>
          </a:xfrm>
        </p:spPr>
        <p:txBody>
          <a:bodyPr/>
          <a:lstStyle>
            <a:lvl1pPr>
              <a:buSzPct val="150000"/>
              <a:defRPr sz="3600">
                <a:solidFill>
                  <a:srgbClr val="002060"/>
                </a:solidFill>
                <a:latin typeface="Arial" panose="020B0604020202020204" pitchFamily="34" charset="0"/>
                <a:cs typeface="Arial" panose="020B0604020202020204" pitchFamily="34" charset="0"/>
              </a:defRPr>
            </a:lvl1pPr>
            <a:lvl2pPr>
              <a:buClr>
                <a:schemeClr val="accent2">
                  <a:lumMod val="75000"/>
                </a:schemeClr>
              </a:buClr>
              <a:buSzPct val="150000"/>
              <a:defRPr sz="3200">
                <a:solidFill>
                  <a:srgbClr val="002060"/>
                </a:solidFill>
                <a:latin typeface="Arial" panose="020B0604020202020204" pitchFamily="34" charset="0"/>
                <a:cs typeface="Arial" panose="020B0604020202020204" pitchFamily="34" charset="0"/>
              </a:defRPr>
            </a:lvl2pPr>
            <a:lvl3pPr>
              <a:buClr>
                <a:schemeClr val="accent6">
                  <a:lumMod val="75000"/>
                </a:schemeClr>
              </a:buClr>
              <a:buSzPct val="150000"/>
              <a:defRPr sz="2800">
                <a:solidFill>
                  <a:srgbClr val="002060"/>
                </a:solidFill>
                <a:latin typeface="Arial" panose="020B0604020202020204" pitchFamily="34" charset="0"/>
                <a:cs typeface="Arial" panose="020B0604020202020204" pitchFamily="34" charset="0"/>
              </a:defRPr>
            </a:lvl3pPr>
            <a:lvl4pPr>
              <a:buClr>
                <a:srgbClr val="00B0F0"/>
              </a:buClr>
              <a:buSzPct val="150000"/>
              <a:defRPr sz="2400">
                <a:solidFill>
                  <a:srgbClr val="002060"/>
                </a:solidFill>
                <a:latin typeface="Arial" panose="020B0604020202020204" pitchFamily="34" charset="0"/>
                <a:cs typeface="Arial" panose="020B0604020202020204" pitchFamily="34" charset="0"/>
              </a:defRPr>
            </a:lvl4pPr>
            <a:lvl5pPr>
              <a:buSzPct val="150000"/>
              <a:defRPr sz="2000">
                <a:solidFill>
                  <a:srgbClr val="002060"/>
                </a:solidFill>
                <a:latin typeface="Arial" panose="020B0604020202020204" pitchFamily="34" charset="0"/>
                <a:cs typeface="Arial" panose="020B0604020202020204" pitchFamily="34" charset="0"/>
              </a:defRPr>
            </a:lvl5pPr>
          </a:lstStyle>
          <a:p>
            <a:pPr lvl="0"/>
            <a:r>
              <a:rPr lang="en-US" dirty="0"/>
              <a:t> Edit Master text styles</a:t>
            </a:r>
          </a:p>
          <a:p>
            <a:pPr lvl="1"/>
            <a:r>
              <a:rPr lang="en-US" dirty="0"/>
              <a:t> Second level</a:t>
            </a:r>
          </a:p>
          <a:p>
            <a:pPr lvl="2"/>
            <a:r>
              <a:rPr lang="en-US" dirty="0"/>
              <a:t> Third level</a:t>
            </a:r>
          </a:p>
          <a:p>
            <a:pPr lvl="3"/>
            <a:r>
              <a:rPr lang="en-US" dirty="0"/>
              <a:t> Fourth level</a:t>
            </a:r>
          </a:p>
          <a:p>
            <a:pPr lvl="4"/>
            <a:r>
              <a:rPr lang="en-US" dirty="0"/>
              <a:t>Fifth level</a:t>
            </a:r>
          </a:p>
        </p:txBody>
      </p:sp>
      <p:sp>
        <p:nvSpPr>
          <p:cNvPr id="10" name="Content Placeholder 2">
            <a:extLst>
              <a:ext uri="{FF2B5EF4-FFF2-40B4-BE49-F238E27FC236}">
                <a16:creationId xmlns:a16="http://schemas.microsoft.com/office/drawing/2014/main" xmlns="" id="{D8E7EF4B-58D7-4294-83B1-199D18872F64}"/>
              </a:ext>
            </a:extLst>
          </p:cNvPr>
          <p:cNvSpPr>
            <a:spLocks noGrp="1"/>
          </p:cNvSpPr>
          <p:nvPr>
            <p:ph idx="14" hasCustomPrompt="1"/>
          </p:nvPr>
        </p:nvSpPr>
        <p:spPr>
          <a:xfrm>
            <a:off x="4648201" y="1360714"/>
            <a:ext cx="3867150" cy="3263504"/>
          </a:xfrm>
        </p:spPr>
        <p:txBody>
          <a:bodyPr/>
          <a:lstStyle>
            <a:lvl1pPr>
              <a:buSzPct val="150000"/>
              <a:defRPr sz="3600">
                <a:solidFill>
                  <a:srgbClr val="002060"/>
                </a:solidFill>
                <a:latin typeface="Arial" panose="020B0604020202020204" pitchFamily="34" charset="0"/>
                <a:cs typeface="Arial" panose="020B0604020202020204" pitchFamily="34" charset="0"/>
              </a:defRPr>
            </a:lvl1pPr>
            <a:lvl2pPr>
              <a:buClr>
                <a:schemeClr val="accent2">
                  <a:lumMod val="75000"/>
                </a:schemeClr>
              </a:buClr>
              <a:buSzPct val="150000"/>
              <a:defRPr sz="3200">
                <a:solidFill>
                  <a:srgbClr val="002060"/>
                </a:solidFill>
                <a:latin typeface="Arial" panose="020B0604020202020204" pitchFamily="34" charset="0"/>
                <a:cs typeface="Arial" panose="020B0604020202020204" pitchFamily="34" charset="0"/>
              </a:defRPr>
            </a:lvl2pPr>
            <a:lvl3pPr>
              <a:buClr>
                <a:schemeClr val="accent6">
                  <a:lumMod val="75000"/>
                </a:schemeClr>
              </a:buClr>
              <a:buSzPct val="150000"/>
              <a:defRPr sz="2800">
                <a:solidFill>
                  <a:srgbClr val="002060"/>
                </a:solidFill>
                <a:latin typeface="Arial" panose="020B0604020202020204" pitchFamily="34" charset="0"/>
                <a:cs typeface="Arial" panose="020B0604020202020204" pitchFamily="34" charset="0"/>
              </a:defRPr>
            </a:lvl3pPr>
            <a:lvl4pPr>
              <a:buClr>
                <a:srgbClr val="00B0F0"/>
              </a:buClr>
              <a:buSzPct val="150000"/>
              <a:defRPr sz="2400">
                <a:solidFill>
                  <a:srgbClr val="002060"/>
                </a:solidFill>
                <a:latin typeface="Arial" panose="020B0604020202020204" pitchFamily="34" charset="0"/>
                <a:cs typeface="Arial" panose="020B0604020202020204" pitchFamily="34" charset="0"/>
              </a:defRPr>
            </a:lvl4pPr>
            <a:lvl5pPr>
              <a:buSzPct val="150000"/>
              <a:defRPr sz="2000">
                <a:solidFill>
                  <a:srgbClr val="002060"/>
                </a:solidFill>
                <a:latin typeface="Arial" panose="020B0604020202020204" pitchFamily="34" charset="0"/>
                <a:cs typeface="Arial" panose="020B0604020202020204" pitchFamily="34" charset="0"/>
              </a:defRPr>
            </a:lvl5pPr>
          </a:lstStyle>
          <a:p>
            <a:pPr lvl="0"/>
            <a:r>
              <a:rPr lang="en-US" dirty="0"/>
              <a:t> Edit Master text styles</a:t>
            </a:r>
          </a:p>
          <a:p>
            <a:pPr lvl="1"/>
            <a:r>
              <a:rPr lang="en-US" dirty="0"/>
              <a:t> Second level</a:t>
            </a:r>
          </a:p>
          <a:p>
            <a:pPr lvl="2"/>
            <a:r>
              <a:rPr lang="en-US" dirty="0"/>
              <a:t> Third level</a:t>
            </a:r>
          </a:p>
          <a:p>
            <a:pPr lvl="3"/>
            <a:r>
              <a:rPr lang="en-US" dirty="0"/>
              <a:t> Fourth level</a:t>
            </a:r>
          </a:p>
          <a:p>
            <a:pPr lvl="4"/>
            <a:r>
              <a:rPr lang="en-US" dirty="0"/>
              <a:t>Fifth level</a:t>
            </a:r>
          </a:p>
        </p:txBody>
      </p:sp>
    </p:spTree>
    <p:extLst>
      <p:ext uri="{BB962C8B-B14F-4D97-AF65-F5344CB8AC3E}">
        <p14:creationId xmlns:p14="http://schemas.microsoft.com/office/powerpoint/2010/main" val="412648541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A5EA75B-7426-43F2-82E9-1D3167A4E8CF}"/>
              </a:ext>
            </a:extLst>
          </p:cNvPr>
          <p:cNvSpPr>
            <a:spLocks noGrp="1"/>
          </p:cNvSpPr>
          <p:nvPr>
            <p:ph type="title"/>
          </p:nvPr>
        </p:nvSpPr>
        <p:spPr>
          <a:xfrm>
            <a:off x="630238" y="273844"/>
            <a:ext cx="7886700" cy="994172"/>
          </a:xfrm>
        </p:spPr>
        <p:txBody>
          <a:bodyPr/>
          <a:lstStyle>
            <a:lvl1pPr>
              <a:defRPr b="1">
                <a:solidFill>
                  <a:srgbClr val="002060"/>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Text Placeholder 2">
            <a:extLst>
              <a:ext uri="{FF2B5EF4-FFF2-40B4-BE49-F238E27FC236}">
                <a16:creationId xmlns:a16="http://schemas.microsoft.com/office/drawing/2014/main" xmlns="" id="{A485D42F-C9E5-4F48-886C-9AB42A328601}"/>
              </a:ext>
            </a:extLst>
          </p:cNvPr>
          <p:cNvSpPr>
            <a:spLocks noGrp="1"/>
          </p:cNvSpPr>
          <p:nvPr>
            <p:ph type="body" idx="1"/>
          </p:nvPr>
        </p:nvSpPr>
        <p:spPr>
          <a:xfrm>
            <a:off x="630239" y="1260872"/>
            <a:ext cx="3868737" cy="617934"/>
          </a:xfrm>
        </p:spPr>
        <p:txBody>
          <a:bodyPr anchor="b">
            <a:normAutofit/>
          </a:bodyPr>
          <a:lstStyle>
            <a:lvl1pPr marL="0" indent="0">
              <a:buNone/>
              <a:defRPr sz="2800" b="1">
                <a:solidFill>
                  <a:srgbClr val="00206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5" name="Text Placeholder 4">
            <a:extLst>
              <a:ext uri="{FF2B5EF4-FFF2-40B4-BE49-F238E27FC236}">
                <a16:creationId xmlns:a16="http://schemas.microsoft.com/office/drawing/2014/main" xmlns="" id="{6A927615-0C07-497D-8059-852EAA84E003}"/>
              </a:ext>
            </a:extLst>
          </p:cNvPr>
          <p:cNvSpPr>
            <a:spLocks noGrp="1"/>
          </p:cNvSpPr>
          <p:nvPr>
            <p:ph type="body" sz="quarter" idx="3"/>
          </p:nvPr>
        </p:nvSpPr>
        <p:spPr>
          <a:xfrm>
            <a:off x="4629150" y="1260872"/>
            <a:ext cx="3887788" cy="617934"/>
          </a:xfrm>
        </p:spPr>
        <p:txBody>
          <a:bodyPr anchor="b">
            <a:normAutofit/>
          </a:bodyPr>
          <a:lstStyle>
            <a:lvl1pPr marL="0" indent="0">
              <a:buNone/>
              <a:defRPr sz="2800" b="1">
                <a:solidFill>
                  <a:srgbClr val="00206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7" name="Date Placeholder 6">
            <a:extLst>
              <a:ext uri="{FF2B5EF4-FFF2-40B4-BE49-F238E27FC236}">
                <a16:creationId xmlns:a16="http://schemas.microsoft.com/office/drawing/2014/main" xmlns="" id="{4EAEC210-4FA5-4D78-B3C7-07AFDD9187D3}"/>
              </a:ext>
            </a:extLst>
          </p:cNvPr>
          <p:cNvSpPr>
            <a:spLocks noGrp="1"/>
          </p:cNvSpPr>
          <p:nvPr>
            <p:ph type="dt" sz="half" idx="10"/>
          </p:nvPr>
        </p:nvSpPr>
        <p:spPr/>
        <p:txBody>
          <a:bodyPr/>
          <a:lstStyle/>
          <a:p>
            <a:fld id="{B87F1630-18E0-4598-A895-6230A2B92767}" type="datetimeFigureOut">
              <a:rPr lang="en-US" smtClean="0"/>
              <a:t>10/14/2019</a:t>
            </a:fld>
            <a:endParaRPr lang="en-US"/>
          </a:p>
        </p:txBody>
      </p:sp>
      <p:sp>
        <p:nvSpPr>
          <p:cNvPr id="8" name="Footer Placeholder 7">
            <a:extLst>
              <a:ext uri="{FF2B5EF4-FFF2-40B4-BE49-F238E27FC236}">
                <a16:creationId xmlns:a16="http://schemas.microsoft.com/office/drawing/2014/main" xmlns="" id="{1B71731C-CCEB-4B46-B3F4-483FB289684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CFDC3A47-6ED7-4D58-9C16-544DF4D7E83E}"/>
              </a:ext>
            </a:extLst>
          </p:cNvPr>
          <p:cNvSpPr>
            <a:spLocks noGrp="1"/>
          </p:cNvSpPr>
          <p:nvPr>
            <p:ph type="sldNum" sz="quarter" idx="12"/>
          </p:nvPr>
        </p:nvSpPr>
        <p:spPr/>
        <p:txBody>
          <a:bodyPr/>
          <a:lstStyle/>
          <a:p>
            <a:fld id="{8E8847A9-1D87-49EB-83B8-D90CA302E2FC}" type="slidenum">
              <a:rPr lang="en-US" smtClean="0"/>
              <a:t>‹#›</a:t>
            </a:fld>
            <a:endParaRPr lang="en-US"/>
          </a:p>
        </p:txBody>
      </p:sp>
      <p:sp>
        <p:nvSpPr>
          <p:cNvPr id="10" name="Content Placeholder 2">
            <a:extLst>
              <a:ext uri="{FF2B5EF4-FFF2-40B4-BE49-F238E27FC236}">
                <a16:creationId xmlns:a16="http://schemas.microsoft.com/office/drawing/2014/main" xmlns="" id="{359835A0-412F-45B8-94DE-A47FA9D8C70A}"/>
              </a:ext>
            </a:extLst>
          </p:cNvPr>
          <p:cNvSpPr>
            <a:spLocks noGrp="1"/>
          </p:cNvSpPr>
          <p:nvPr>
            <p:ph idx="13" hasCustomPrompt="1"/>
          </p:nvPr>
        </p:nvSpPr>
        <p:spPr>
          <a:xfrm>
            <a:off x="628650" y="1919798"/>
            <a:ext cx="3867150" cy="2745412"/>
          </a:xfrm>
        </p:spPr>
        <p:txBody>
          <a:bodyPr/>
          <a:lstStyle>
            <a:lvl1pPr>
              <a:buSzPct val="150000"/>
              <a:defRPr sz="3600">
                <a:solidFill>
                  <a:srgbClr val="002060"/>
                </a:solidFill>
                <a:latin typeface="Arial" panose="020B0604020202020204" pitchFamily="34" charset="0"/>
                <a:cs typeface="Arial" panose="020B0604020202020204" pitchFamily="34" charset="0"/>
              </a:defRPr>
            </a:lvl1pPr>
            <a:lvl2pPr>
              <a:buClr>
                <a:schemeClr val="accent2">
                  <a:lumMod val="75000"/>
                </a:schemeClr>
              </a:buClr>
              <a:buSzPct val="150000"/>
              <a:defRPr sz="3200">
                <a:solidFill>
                  <a:srgbClr val="002060"/>
                </a:solidFill>
                <a:latin typeface="Arial" panose="020B0604020202020204" pitchFamily="34" charset="0"/>
                <a:cs typeface="Arial" panose="020B0604020202020204" pitchFamily="34" charset="0"/>
              </a:defRPr>
            </a:lvl2pPr>
            <a:lvl3pPr>
              <a:buClr>
                <a:schemeClr val="accent6">
                  <a:lumMod val="75000"/>
                </a:schemeClr>
              </a:buClr>
              <a:buSzPct val="150000"/>
              <a:defRPr sz="2800">
                <a:solidFill>
                  <a:srgbClr val="002060"/>
                </a:solidFill>
                <a:latin typeface="Arial" panose="020B0604020202020204" pitchFamily="34" charset="0"/>
                <a:cs typeface="Arial" panose="020B0604020202020204" pitchFamily="34" charset="0"/>
              </a:defRPr>
            </a:lvl3pPr>
            <a:lvl4pPr>
              <a:buClr>
                <a:srgbClr val="00B0F0"/>
              </a:buClr>
              <a:buSzPct val="150000"/>
              <a:defRPr sz="2400">
                <a:solidFill>
                  <a:srgbClr val="002060"/>
                </a:solidFill>
                <a:latin typeface="Arial" panose="020B0604020202020204" pitchFamily="34" charset="0"/>
                <a:cs typeface="Arial" panose="020B0604020202020204" pitchFamily="34" charset="0"/>
              </a:defRPr>
            </a:lvl4pPr>
            <a:lvl5pPr>
              <a:buSzPct val="150000"/>
              <a:defRPr sz="2000">
                <a:solidFill>
                  <a:srgbClr val="002060"/>
                </a:solidFill>
                <a:latin typeface="Arial" panose="020B0604020202020204" pitchFamily="34" charset="0"/>
                <a:cs typeface="Arial" panose="020B0604020202020204" pitchFamily="34" charset="0"/>
              </a:defRPr>
            </a:lvl5pPr>
          </a:lstStyle>
          <a:p>
            <a:pPr lvl="0"/>
            <a:r>
              <a:rPr lang="en-US" dirty="0"/>
              <a:t> Edit Master text styles</a:t>
            </a:r>
          </a:p>
          <a:p>
            <a:pPr lvl="1"/>
            <a:r>
              <a:rPr lang="en-US" dirty="0"/>
              <a:t> Second level</a:t>
            </a:r>
          </a:p>
          <a:p>
            <a:pPr lvl="2"/>
            <a:r>
              <a:rPr lang="en-US" dirty="0"/>
              <a:t> Third level</a:t>
            </a:r>
          </a:p>
          <a:p>
            <a:pPr lvl="3"/>
            <a:r>
              <a:rPr lang="en-US" dirty="0"/>
              <a:t> Fourth level</a:t>
            </a:r>
          </a:p>
          <a:p>
            <a:pPr lvl="4"/>
            <a:r>
              <a:rPr lang="en-US" dirty="0"/>
              <a:t>Fifth level</a:t>
            </a:r>
          </a:p>
        </p:txBody>
      </p:sp>
      <p:sp>
        <p:nvSpPr>
          <p:cNvPr id="11" name="Content Placeholder 2">
            <a:extLst>
              <a:ext uri="{FF2B5EF4-FFF2-40B4-BE49-F238E27FC236}">
                <a16:creationId xmlns:a16="http://schemas.microsoft.com/office/drawing/2014/main" xmlns="" id="{BE9ADD42-0ECE-4F87-8845-159063584696}"/>
              </a:ext>
            </a:extLst>
          </p:cNvPr>
          <p:cNvSpPr>
            <a:spLocks noGrp="1"/>
          </p:cNvSpPr>
          <p:nvPr>
            <p:ph idx="14" hasCustomPrompt="1"/>
          </p:nvPr>
        </p:nvSpPr>
        <p:spPr>
          <a:xfrm>
            <a:off x="4646612" y="1919797"/>
            <a:ext cx="3867150" cy="3263504"/>
          </a:xfrm>
        </p:spPr>
        <p:txBody>
          <a:bodyPr/>
          <a:lstStyle>
            <a:lvl1pPr>
              <a:buSzPct val="150000"/>
              <a:defRPr sz="3600">
                <a:solidFill>
                  <a:srgbClr val="002060"/>
                </a:solidFill>
                <a:latin typeface="Arial" panose="020B0604020202020204" pitchFamily="34" charset="0"/>
                <a:cs typeface="Arial" panose="020B0604020202020204" pitchFamily="34" charset="0"/>
              </a:defRPr>
            </a:lvl1pPr>
            <a:lvl2pPr>
              <a:buClr>
                <a:schemeClr val="accent2">
                  <a:lumMod val="75000"/>
                </a:schemeClr>
              </a:buClr>
              <a:buSzPct val="150000"/>
              <a:defRPr sz="3200">
                <a:solidFill>
                  <a:srgbClr val="002060"/>
                </a:solidFill>
                <a:latin typeface="Arial" panose="020B0604020202020204" pitchFamily="34" charset="0"/>
                <a:cs typeface="Arial" panose="020B0604020202020204" pitchFamily="34" charset="0"/>
              </a:defRPr>
            </a:lvl2pPr>
            <a:lvl3pPr>
              <a:buClr>
                <a:schemeClr val="accent6">
                  <a:lumMod val="75000"/>
                </a:schemeClr>
              </a:buClr>
              <a:buSzPct val="150000"/>
              <a:defRPr sz="2800">
                <a:solidFill>
                  <a:srgbClr val="002060"/>
                </a:solidFill>
                <a:latin typeface="Arial" panose="020B0604020202020204" pitchFamily="34" charset="0"/>
                <a:cs typeface="Arial" panose="020B0604020202020204" pitchFamily="34" charset="0"/>
              </a:defRPr>
            </a:lvl3pPr>
            <a:lvl4pPr>
              <a:buClr>
                <a:srgbClr val="00B0F0"/>
              </a:buClr>
              <a:buSzPct val="150000"/>
              <a:defRPr sz="2400">
                <a:solidFill>
                  <a:srgbClr val="002060"/>
                </a:solidFill>
                <a:latin typeface="Arial" panose="020B0604020202020204" pitchFamily="34" charset="0"/>
                <a:cs typeface="Arial" panose="020B0604020202020204" pitchFamily="34" charset="0"/>
              </a:defRPr>
            </a:lvl4pPr>
            <a:lvl5pPr>
              <a:buSzPct val="150000"/>
              <a:defRPr sz="2000">
                <a:solidFill>
                  <a:srgbClr val="002060"/>
                </a:solidFill>
                <a:latin typeface="Arial" panose="020B0604020202020204" pitchFamily="34" charset="0"/>
                <a:cs typeface="Arial" panose="020B0604020202020204" pitchFamily="34" charset="0"/>
              </a:defRPr>
            </a:lvl5pPr>
          </a:lstStyle>
          <a:p>
            <a:pPr lvl="0"/>
            <a:r>
              <a:rPr lang="en-US" dirty="0"/>
              <a:t> Edit Master text styles</a:t>
            </a:r>
          </a:p>
          <a:p>
            <a:pPr lvl="1"/>
            <a:r>
              <a:rPr lang="en-US" dirty="0"/>
              <a:t> Second level</a:t>
            </a:r>
          </a:p>
          <a:p>
            <a:pPr lvl="2"/>
            <a:r>
              <a:rPr lang="en-US" dirty="0"/>
              <a:t> Third level</a:t>
            </a:r>
          </a:p>
          <a:p>
            <a:pPr lvl="3"/>
            <a:r>
              <a:rPr lang="en-US" dirty="0"/>
              <a:t> Fourth level</a:t>
            </a:r>
          </a:p>
          <a:p>
            <a:pPr lvl="4"/>
            <a:r>
              <a:rPr lang="en-US" dirty="0"/>
              <a:t>Fifth level</a:t>
            </a:r>
          </a:p>
        </p:txBody>
      </p:sp>
    </p:spTree>
    <p:extLst>
      <p:ext uri="{BB962C8B-B14F-4D97-AF65-F5344CB8AC3E}">
        <p14:creationId xmlns:p14="http://schemas.microsoft.com/office/powerpoint/2010/main" val="236303861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D96D11B-29DF-4B67-BD79-AA0176671493}"/>
              </a:ext>
            </a:extLst>
          </p:cNvPr>
          <p:cNvSpPr>
            <a:spLocks noGrp="1"/>
          </p:cNvSpPr>
          <p:nvPr>
            <p:ph type="title"/>
          </p:nvPr>
        </p:nvSpPr>
        <p:spPr/>
        <p:txBody>
          <a:bodyPr/>
          <a:lstStyle>
            <a:lvl1pPr>
              <a:defRPr b="1">
                <a:solidFill>
                  <a:srgbClr val="002060"/>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Date Placeholder 2">
            <a:extLst>
              <a:ext uri="{FF2B5EF4-FFF2-40B4-BE49-F238E27FC236}">
                <a16:creationId xmlns:a16="http://schemas.microsoft.com/office/drawing/2014/main" xmlns="" id="{1C349B81-0111-443D-9270-8BD0FAE76DB6}"/>
              </a:ext>
            </a:extLst>
          </p:cNvPr>
          <p:cNvSpPr>
            <a:spLocks noGrp="1"/>
          </p:cNvSpPr>
          <p:nvPr>
            <p:ph type="dt" sz="half" idx="10"/>
          </p:nvPr>
        </p:nvSpPr>
        <p:spPr/>
        <p:txBody>
          <a:bodyPr/>
          <a:lstStyle/>
          <a:p>
            <a:fld id="{B87F1630-18E0-4598-A895-6230A2B92767}" type="datetimeFigureOut">
              <a:rPr lang="en-US" smtClean="0"/>
              <a:t>10/14/2019</a:t>
            </a:fld>
            <a:endParaRPr lang="en-US"/>
          </a:p>
        </p:txBody>
      </p:sp>
      <p:sp>
        <p:nvSpPr>
          <p:cNvPr id="4" name="Footer Placeholder 3">
            <a:extLst>
              <a:ext uri="{FF2B5EF4-FFF2-40B4-BE49-F238E27FC236}">
                <a16:creationId xmlns:a16="http://schemas.microsoft.com/office/drawing/2014/main" xmlns="" id="{7BF34C8C-D84A-4DD9-A949-073107908BF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EF34CDB5-D639-44A0-B4E3-8F85EDE26219}"/>
              </a:ext>
            </a:extLst>
          </p:cNvPr>
          <p:cNvSpPr>
            <a:spLocks noGrp="1"/>
          </p:cNvSpPr>
          <p:nvPr>
            <p:ph type="sldNum" sz="quarter" idx="12"/>
          </p:nvPr>
        </p:nvSpPr>
        <p:spPr/>
        <p:txBody>
          <a:bodyPr/>
          <a:lstStyle/>
          <a:p>
            <a:fld id="{8E8847A9-1D87-49EB-83B8-D90CA302E2FC}" type="slidenum">
              <a:rPr lang="en-US" smtClean="0"/>
              <a:t>‹#›</a:t>
            </a:fld>
            <a:endParaRPr lang="en-US"/>
          </a:p>
        </p:txBody>
      </p:sp>
    </p:spTree>
    <p:extLst>
      <p:ext uri="{BB962C8B-B14F-4D97-AF65-F5344CB8AC3E}">
        <p14:creationId xmlns:p14="http://schemas.microsoft.com/office/powerpoint/2010/main" val="333694874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50246AE0-BD9D-477F-A4D7-803AFC03F4A8}"/>
              </a:ext>
            </a:extLst>
          </p:cNvPr>
          <p:cNvSpPr>
            <a:spLocks noGrp="1"/>
          </p:cNvSpPr>
          <p:nvPr>
            <p:ph type="dt" sz="half" idx="10"/>
          </p:nvPr>
        </p:nvSpPr>
        <p:spPr/>
        <p:txBody>
          <a:bodyPr/>
          <a:lstStyle/>
          <a:p>
            <a:fld id="{B87F1630-18E0-4598-A895-6230A2B92767}" type="datetimeFigureOut">
              <a:rPr lang="en-US" smtClean="0"/>
              <a:t>10/14/2019</a:t>
            </a:fld>
            <a:endParaRPr lang="en-US"/>
          </a:p>
        </p:txBody>
      </p:sp>
      <p:sp>
        <p:nvSpPr>
          <p:cNvPr id="3" name="Footer Placeholder 2">
            <a:extLst>
              <a:ext uri="{FF2B5EF4-FFF2-40B4-BE49-F238E27FC236}">
                <a16:creationId xmlns:a16="http://schemas.microsoft.com/office/drawing/2014/main" xmlns="" id="{7EB77BEB-2701-4F69-9600-D855D8B4288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D4162A8B-E624-42F3-A4FF-5530E4C6C952}"/>
              </a:ext>
            </a:extLst>
          </p:cNvPr>
          <p:cNvSpPr>
            <a:spLocks noGrp="1"/>
          </p:cNvSpPr>
          <p:nvPr>
            <p:ph type="sldNum" sz="quarter" idx="12"/>
          </p:nvPr>
        </p:nvSpPr>
        <p:spPr/>
        <p:txBody>
          <a:bodyPr/>
          <a:lstStyle/>
          <a:p>
            <a:fld id="{8E8847A9-1D87-49EB-83B8-D90CA302E2FC}" type="slidenum">
              <a:rPr lang="en-US" smtClean="0"/>
              <a:t>‹#›</a:t>
            </a:fld>
            <a:endParaRPr lang="en-US"/>
          </a:p>
        </p:txBody>
      </p:sp>
    </p:spTree>
    <p:extLst>
      <p:ext uri="{BB962C8B-B14F-4D97-AF65-F5344CB8AC3E}">
        <p14:creationId xmlns:p14="http://schemas.microsoft.com/office/powerpoint/2010/main" val="67767761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E60D6AE-10EC-47B2-9F0C-C217E0791A7A}"/>
              </a:ext>
            </a:extLst>
          </p:cNvPr>
          <p:cNvSpPr>
            <a:spLocks noGrp="1"/>
          </p:cNvSpPr>
          <p:nvPr>
            <p:ph type="title"/>
          </p:nvPr>
        </p:nvSpPr>
        <p:spPr>
          <a:xfrm>
            <a:off x="630239" y="342900"/>
            <a:ext cx="2949575" cy="1200150"/>
          </a:xfrm>
        </p:spPr>
        <p:txBody>
          <a:bodyPr anchor="b">
            <a:normAutofit/>
          </a:bodyPr>
          <a:lstStyle>
            <a:lvl1pPr>
              <a:defRPr sz="3600">
                <a:solidFill>
                  <a:srgbClr val="002060"/>
                </a:solidFill>
                <a:latin typeface="Arial" panose="020B0604020202020204" pitchFamily="34" charset="0"/>
                <a:cs typeface="Arial" panose="020B0604020202020204" pitchFamily="34" charset="0"/>
              </a:defRPr>
            </a:lvl1pPr>
          </a:lstStyle>
          <a:p>
            <a:r>
              <a:rPr lang="en-US"/>
              <a:t>Click to edit Master title style</a:t>
            </a:r>
          </a:p>
        </p:txBody>
      </p:sp>
      <p:sp>
        <p:nvSpPr>
          <p:cNvPr id="5" name="Date Placeholder 4">
            <a:extLst>
              <a:ext uri="{FF2B5EF4-FFF2-40B4-BE49-F238E27FC236}">
                <a16:creationId xmlns:a16="http://schemas.microsoft.com/office/drawing/2014/main" xmlns="" id="{81C1C1B7-2260-4D6B-A720-E78B948A660E}"/>
              </a:ext>
            </a:extLst>
          </p:cNvPr>
          <p:cNvSpPr>
            <a:spLocks noGrp="1"/>
          </p:cNvSpPr>
          <p:nvPr>
            <p:ph type="dt" sz="half" idx="10"/>
          </p:nvPr>
        </p:nvSpPr>
        <p:spPr/>
        <p:txBody>
          <a:bodyPr/>
          <a:lstStyle/>
          <a:p>
            <a:fld id="{B87F1630-18E0-4598-A895-6230A2B92767}" type="datetimeFigureOut">
              <a:rPr lang="en-US" smtClean="0"/>
              <a:t>10/14/2019</a:t>
            </a:fld>
            <a:endParaRPr lang="en-US"/>
          </a:p>
        </p:txBody>
      </p:sp>
      <p:sp>
        <p:nvSpPr>
          <p:cNvPr id="6" name="Footer Placeholder 5">
            <a:extLst>
              <a:ext uri="{FF2B5EF4-FFF2-40B4-BE49-F238E27FC236}">
                <a16:creationId xmlns:a16="http://schemas.microsoft.com/office/drawing/2014/main" xmlns="" id="{DA6D0937-05EF-445B-8950-B3695CE9754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C5E7E05C-CAA7-47B6-A0BB-E96DC04AE861}"/>
              </a:ext>
            </a:extLst>
          </p:cNvPr>
          <p:cNvSpPr>
            <a:spLocks noGrp="1"/>
          </p:cNvSpPr>
          <p:nvPr>
            <p:ph type="sldNum" sz="quarter" idx="12"/>
          </p:nvPr>
        </p:nvSpPr>
        <p:spPr/>
        <p:txBody>
          <a:bodyPr/>
          <a:lstStyle/>
          <a:p>
            <a:fld id="{8E8847A9-1D87-49EB-83B8-D90CA302E2FC}" type="slidenum">
              <a:rPr lang="en-US" smtClean="0"/>
              <a:t>‹#›</a:t>
            </a:fld>
            <a:endParaRPr lang="en-US"/>
          </a:p>
        </p:txBody>
      </p:sp>
      <p:sp>
        <p:nvSpPr>
          <p:cNvPr id="8" name="Content Placeholder 2">
            <a:extLst>
              <a:ext uri="{FF2B5EF4-FFF2-40B4-BE49-F238E27FC236}">
                <a16:creationId xmlns:a16="http://schemas.microsoft.com/office/drawing/2014/main" xmlns="" id="{DB4AA8FB-E87E-4C20-BCCA-1FA74B08D359}"/>
              </a:ext>
            </a:extLst>
          </p:cNvPr>
          <p:cNvSpPr>
            <a:spLocks noGrp="1"/>
          </p:cNvSpPr>
          <p:nvPr>
            <p:ph idx="13" hasCustomPrompt="1"/>
          </p:nvPr>
        </p:nvSpPr>
        <p:spPr>
          <a:xfrm>
            <a:off x="628652" y="1696453"/>
            <a:ext cx="2949575" cy="2927765"/>
          </a:xfrm>
        </p:spPr>
        <p:txBody>
          <a:bodyPr/>
          <a:lstStyle>
            <a:lvl1pPr>
              <a:buSzPct val="150000"/>
              <a:defRPr sz="3600">
                <a:solidFill>
                  <a:srgbClr val="002060"/>
                </a:solidFill>
                <a:latin typeface="Arial" panose="020B0604020202020204" pitchFamily="34" charset="0"/>
                <a:cs typeface="Arial" panose="020B0604020202020204" pitchFamily="34" charset="0"/>
              </a:defRPr>
            </a:lvl1pPr>
            <a:lvl2pPr>
              <a:buClr>
                <a:schemeClr val="accent2">
                  <a:lumMod val="75000"/>
                </a:schemeClr>
              </a:buClr>
              <a:buSzPct val="150000"/>
              <a:defRPr sz="3200">
                <a:solidFill>
                  <a:srgbClr val="002060"/>
                </a:solidFill>
                <a:latin typeface="Arial" panose="020B0604020202020204" pitchFamily="34" charset="0"/>
                <a:cs typeface="Arial" panose="020B0604020202020204" pitchFamily="34" charset="0"/>
              </a:defRPr>
            </a:lvl2pPr>
            <a:lvl3pPr>
              <a:buClr>
                <a:schemeClr val="accent6">
                  <a:lumMod val="75000"/>
                </a:schemeClr>
              </a:buClr>
              <a:buSzPct val="150000"/>
              <a:defRPr sz="2800">
                <a:solidFill>
                  <a:srgbClr val="002060"/>
                </a:solidFill>
                <a:latin typeface="Arial" panose="020B0604020202020204" pitchFamily="34" charset="0"/>
                <a:cs typeface="Arial" panose="020B0604020202020204" pitchFamily="34" charset="0"/>
              </a:defRPr>
            </a:lvl3pPr>
            <a:lvl4pPr>
              <a:buClr>
                <a:srgbClr val="00B0F0"/>
              </a:buClr>
              <a:buSzPct val="150000"/>
              <a:defRPr sz="2400">
                <a:solidFill>
                  <a:srgbClr val="002060"/>
                </a:solidFill>
                <a:latin typeface="Arial" panose="020B0604020202020204" pitchFamily="34" charset="0"/>
                <a:cs typeface="Arial" panose="020B0604020202020204" pitchFamily="34" charset="0"/>
              </a:defRPr>
            </a:lvl4pPr>
            <a:lvl5pPr>
              <a:buSzPct val="150000"/>
              <a:defRPr sz="2000">
                <a:solidFill>
                  <a:srgbClr val="002060"/>
                </a:solidFill>
                <a:latin typeface="Arial" panose="020B0604020202020204" pitchFamily="34" charset="0"/>
                <a:cs typeface="Arial" panose="020B0604020202020204" pitchFamily="34" charset="0"/>
              </a:defRPr>
            </a:lvl5pPr>
          </a:lstStyle>
          <a:p>
            <a:pPr lvl="0"/>
            <a:r>
              <a:rPr lang="en-US" dirty="0"/>
              <a:t> Edit Master text styles</a:t>
            </a:r>
          </a:p>
          <a:p>
            <a:pPr lvl="1"/>
            <a:r>
              <a:rPr lang="en-US" dirty="0"/>
              <a:t> Second level</a:t>
            </a:r>
          </a:p>
          <a:p>
            <a:pPr lvl="2"/>
            <a:r>
              <a:rPr lang="en-US" dirty="0"/>
              <a:t> Third level</a:t>
            </a:r>
          </a:p>
          <a:p>
            <a:pPr lvl="3"/>
            <a:r>
              <a:rPr lang="en-US" dirty="0"/>
              <a:t> Fourth level</a:t>
            </a:r>
          </a:p>
          <a:p>
            <a:pPr lvl="4"/>
            <a:r>
              <a:rPr lang="en-US" dirty="0"/>
              <a:t>Fifth level</a:t>
            </a:r>
          </a:p>
        </p:txBody>
      </p:sp>
      <p:sp>
        <p:nvSpPr>
          <p:cNvPr id="9" name="Content Placeholder 2">
            <a:extLst>
              <a:ext uri="{FF2B5EF4-FFF2-40B4-BE49-F238E27FC236}">
                <a16:creationId xmlns:a16="http://schemas.microsoft.com/office/drawing/2014/main" xmlns="" id="{491551E0-37E6-4B31-B7FA-53F513F65E19}"/>
              </a:ext>
            </a:extLst>
          </p:cNvPr>
          <p:cNvSpPr>
            <a:spLocks noGrp="1"/>
          </p:cNvSpPr>
          <p:nvPr>
            <p:ph idx="14" hasCustomPrompt="1"/>
          </p:nvPr>
        </p:nvSpPr>
        <p:spPr>
          <a:xfrm>
            <a:off x="3987868" y="595506"/>
            <a:ext cx="4722995" cy="4028711"/>
          </a:xfrm>
        </p:spPr>
        <p:txBody>
          <a:bodyPr/>
          <a:lstStyle>
            <a:lvl1pPr>
              <a:buSzPct val="150000"/>
              <a:defRPr sz="3600">
                <a:solidFill>
                  <a:srgbClr val="002060"/>
                </a:solidFill>
                <a:latin typeface="Arial" panose="020B0604020202020204" pitchFamily="34" charset="0"/>
                <a:cs typeface="Arial" panose="020B0604020202020204" pitchFamily="34" charset="0"/>
              </a:defRPr>
            </a:lvl1pPr>
            <a:lvl2pPr>
              <a:buClr>
                <a:schemeClr val="accent2">
                  <a:lumMod val="75000"/>
                </a:schemeClr>
              </a:buClr>
              <a:buSzPct val="150000"/>
              <a:defRPr sz="3200">
                <a:solidFill>
                  <a:srgbClr val="002060"/>
                </a:solidFill>
                <a:latin typeface="Arial" panose="020B0604020202020204" pitchFamily="34" charset="0"/>
                <a:cs typeface="Arial" panose="020B0604020202020204" pitchFamily="34" charset="0"/>
              </a:defRPr>
            </a:lvl2pPr>
            <a:lvl3pPr>
              <a:buClr>
                <a:schemeClr val="accent6">
                  <a:lumMod val="75000"/>
                </a:schemeClr>
              </a:buClr>
              <a:buSzPct val="150000"/>
              <a:defRPr sz="2800">
                <a:solidFill>
                  <a:srgbClr val="002060"/>
                </a:solidFill>
                <a:latin typeface="Arial" panose="020B0604020202020204" pitchFamily="34" charset="0"/>
                <a:cs typeface="Arial" panose="020B0604020202020204" pitchFamily="34" charset="0"/>
              </a:defRPr>
            </a:lvl3pPr>
            <a:lvl4pPr>
              <a:buClr>
                <a:srgbClr val="00B0F0"/>
              </a:buClr>
              <a:buSzPct val="150000"/>
              <a:defRPr sz="2400">
                <a:solidFill>
                  <a:srgbClr val="002060"/>
                </a:solidFill>
                <a:latin typeface="Arial" panose="020B0604020202020204" pitchFamily="34" charset="0"/>
                <a:cs typeface="Arial" panose="020B0604020202020204" pitchFamily="34" charset="0"/>
              </a:defRPr>
            </a:lvl4pPr>
            <a:lvl5pPr>
              <a:buSzPct val="150000"/>
              <a:defRPr sz="2000">
                <a:solidFill>
                  <a:srgbClr val="002060"/>
                </a:solidFill>
                <a:latin typeface="Arial" panose="020B0604020202020204" pitchFamily="34" charset="0"/>
                <a:cs typeface="Arial" panose="020B0604020202020204" pitchFamily="34" charset="0"/>
              </a:defRPr>
            </a:lvl5pPr>
          </a:lstStyle>
          <a:p>
            <a:pPr lvl="0"/>
            <a:r>
              <a:rPr lang="en-US" dirty="0"/>
              <a:t> Edit Master text styles</a:t>
            </a:r>
          </a:p>
          <a:p>
            <a:pPr lvl="1"/>
            <a:r>
              <a:rPr lang="en-US" dirty="0"/>
              <a:t> Second level</a:t>
            </a:r>
          </a:p>
          <a:p>
            <a:pPr lvl="2"/>
            <a:r>
              <a:rPr lang="en-US" dirty="0"/>
              <a:t> Third level</a:t>
            </a:r>
          </a:p>
          <a:p>
            <a:pPr lvl="3"/>
            <a:r>
              <a:rPr lang="en-US" dirty="0"/>
              <a:t> Fourth level</a:t>
            </a:r>
          </a:p>
          <a:p>
            <a:pPr lvl="4"/>
            <a:r>
              <a:rPr lang="en-US" dirty="0"/>
              <a:t>Fifth level</a:t>
            </a:r>
          </a:p>
        </p:txBody>
      </p:sp>
    </p:spTree>
    <p:extLst>
      <p:ext uri="{BB962C8B-B14F-4D97-AF65-F5344CB8AC3E}">
        <p14:creationId xmlns:p14="http://schemas.microsoft.com/office/powerpoint/2010/main" val="37035900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B46B0BD-1E95-4E3D-9766-FFD5965622FD}"/>
              </a:ext>
            </a:extLst>
          </p:cNvPr>
          <p:cNvSpPr>
            <a:spLocks noGrp="1"/>
          </p:cNvSpPr>
          <p:nvPr>
            <p:ph type="title"/>
          </p:nvPr>
        </p:nvSpPr>
        <p:spPr/>
        <p:txBody>
          <a:bodyPr/>
          <a:lstStyle>
            <a:lvl1pPr>
              <a:defRPr b="1">
                <a:solidFill>
                  <a:srgbClr val="002060"/>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xmlns="" id="{438C012E-150D-40F4-B13A-0C1EDEE454FD}"/>
              </a:ext>
            </a:extLst>
          </p:cNvPr>
          <p:cNvSpPr>
            <a:spLocks noGrp="1"/>
          </p:cNvSpPr>
          <p:nvPr>
            <p:ph idx="1" hasCustomPrompt="1"/>
          </p:nvPr>
        </p:nvSpPr>
        <p:spPr/>
        <p:txBody>
          <a:bodyPr/>
          <a:lstStyle>
            <a:lvl1pPr>
              <a:buSzPct val="150000"/>
              <a:defRPr sz="3600">
                <a:solidFill>
                  <a:srgbClr val="002060"/>
                </a:solidFill>
                <a:latin typeface="Arial" panose="020B0604020202020204" pitchFamily="34" charset="0"/>
                <a:cs typeface="Arial" panose="020B0604020202020204" pitchFamily="34" charset="0"/>
              </a:defRPr>
            </a:lvl1pPr>
            <a:lvl2pPr>
              <a:buClr>
                <a:schemeClr val="accent2">
                  <a:lumMod val="75000"/>
                </a:schemeClr>
              </a:buClr>
              <a:buSzPct val="150000"/>
              <a:defRPr sz="3200">
                <a:solidFill>
                  <a:srgbClr val="002060"/>
                </a:solidFill>
                <a:latin typeface="Arial" panose="020B0604020202020204" pitchFamily="34" charset="0"/>
                <a:cs typeface="Arial" panose="020B0604020202020204" pitchFamily="34" charset="0"/>
              </a:defRPr>
            </a:lvl2pPr>
            <a:lvl3pPr>
              <a:buClr>
                <a:schemeClr val="accent6">
                  <a:lumMod val="75000"/>
                </a:schemeClr>
              </a:buClr>
              <a:buSzPct val="150000"/>
              <a:defRPr sz="2800">
                <a:solidFill>
                  <a:srgbClr val="002060"/>
                </a:solidFill>
                <a:latin typeface="Arial" panose="020B0604020202020204" pitchFamily="34" charset="0"/>
                <a:cs typeface="Arial" panose="020B0604020202020204" pitchFamily="34" charset="0"/>
              </a:defRPr>
            </a:lvl3pPr>
            <a:lvl4pPr>
              <a:buClr>
                <a:srgbClr val="00B0F0"/>
              </a:buClr>
              <a:buSzPct val="150000"/>
              <a:defRPr sz="2400">
                <a:solidFill>
                  <a:srgbClr val="002060"/>
                </a:solidFill>
                <a:latin typeface="Arial" panose="020B0604020202020204" pitchFamily="34" charset="0"/>
                <a:cs typeface="Arial" panose="020B0604020202020204" pitchFamily="34" charset="0"/>
              </a:defRPr>
            </a:lvl4pPr>
            <a:lvl5pPr>
              <a:buSzPct val="150000"/>
              <a:defRPr sz="2000">
                <a:solidFill>
                  <a:srgbClr val="002060"/>
                </a:solidFill>
                <a:latin typeface="Arial" panose="020B0604020202020204" pitchFamily="34" charset="0"/>
                <a:cs typeface="Arial" panose="020B0604020202020204" pitchFamily="34" charset="0"/>
              </a:defRPr>
            </a:lvl5pPr>
          </a:lstStyle>
          <a:p>
            <a:pPr lvl="0"/>
            <a:r>
              <a:rPr lang="en-US" dirty="0"/>
              <a:t> Edit Master text styles</a:t>
            </a:r>
          </a:p>
          <a:p>
            <a:pPr lvl="1"/>
            <a:r>
              <a:rPr lang="en-US" dirty="0"/>
              <a:t> Second level</a:t>
            </a:r>
          </a:p>
          <a:p>
            <a:pPr lvl="2"/>
            <a:r>
              <a:rPr lang="en-US" dirty="0"/>
              <a:t> Third level</a:t>
            </a:r>
          </a:p>
          <a:p>
            <a:pPr lvl="3"/>
            <a:r>
              <a:rPr lang="en-US" dirty="0"/>
              <a:t> Fourth level</a:t>
            </a:r>
          </a:p>
          <a:p>
            <a:pPr lvl="4"/>
            <a:r>
              <a:rPr lang="en-US" dirty="0"/>
              <a:t>Fifth level</a:t>
            </a:r>
          </a:p>
        </p:txBody>
      </p:sp>
      <p:sp>
        <p:nvSpPr>
          <p:cNvPr id="4" name="Date Placeholder 3">
            <a:extLst>
              <a:ext uri="{FF2B5EF4-FFF2-40B4-BE49-F238E27FC236}">
                <a16:creationId xmlns:a16="http://schemas.microsoft.com/office/drawing/2014/main" xmlns="" id="{A2DD4D9C-6BB7-497E-9A6E-6E71B2BD5B69}"/>
              </a:ext>
            </a:extLst>
          </p:cNvPr>
          <p:cNvSpPr>
            <a:spLocks noGrp="1"/>
          </p:cNvSpPr>
          <p:nvPr>
            <p:ph type="dt" sz="half" idx="10"/>
          </p:nvPr>
        </p:nvSpPr>
        <p:spPr/>
        <p:txBody>
          <a:bodyPr/>
          <a:lstStyle/>
          <a:p>
            <a:fld id="{22A5F1DF-C7E2-4548-B8D9-D735C7966921}" type="datetimeFigureOut">
              <a:rPr lang="en-US" smtClean="0"/>
              <a:t>10/14/2019</a:t>
            </a:fld>
            <a:endParaRPr lang="en-US"/>
          </a:p>
        </p:txBody>
      </p:sp>
      <p:sp>
        <p:nvSpPr>
          <p:cNvPr id="5" name="Footer Placeholder 4">
            <a:extLst>
              <a:ext uri="{FF2B5EF4-FFF2-40B4-BE49-F238E27FC236}">
                <a16:creationId xmlns:a16="http://schemas.microsoft.com/office/drawing/2014/main" xmlns="" id="{CDB5D9B9-9D8D-469F-A235-BE81DB2FBAF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48AD98EA-24ED-48D1-A958-80CB427BB538}"/>
              </a:ext>
            </a:extLst>
          </p:cNvPr>
          <p:cNvSpPr>
            <a:spLocks noGrp="1"/>
          </p:cNvSpPr>
          <p:nvPr>
            <p:ph type="sldNum" sz="quarter" idx="12"/>
          </p:nvPr>
        </p:nvSpPr>
        <p:spPr/>
        <p:txBody>
          <a:bodyPr/>
          <a:lstStyle/>
          <a:p>
            <a:fld id="{21ED0803-497D-4AB0-834E-E140225DC384}" type="slidenum">
              <a:rPr lang="en-US" smtClean="0"/>
              <a:t>‹#›</a:t>
            </a:fld>
            <a:endParaRPr lang="en-US"/>
          </a:p>
        </p:txBody>
      </p:sp>
    </p:spTree>
    <p:extLst>
      <p:ext uri="{BB962C8B-B14F-4D97-AF65-F5344CB8AC3E}">
        <p14:creationId xmlns:p14="http://schemas.microsoft.com/office/powerpoint/2010/main" val="1395372819"/>
      </p:ext>
    </p:extLst>
  </p:cSld>
  <p:clrMapOvr>
    <a:masterClrMapping/>
  </p:clrMapOvr>
  <p:extLst mod="1">
    <p:ext uri="{DCECCB84-F9BA-43D5-87BE-67443E8EF086}">
      <p15:sldGuideLst xmlns:p15="http://schemas.microsoft.com/office/powerpoint/2012/main" xmlns="">
        <p15:guide id="1" orient="horz" pos="2160" userDrawn="1">
          <p15:clr>
            <a:srgbClr val="FBAE40"/>
          </p15:clr>
        </p15:guide>
        <p15:guide id="2" pos="288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xmlns="" id="{75642CE0-899C-441A-AFCB-3CC428D851FA}"/>
              </a:ext>
            </a:extLst>
          </p:cNvPr>
          <p:cNvSpPr>
            <a:spLocks noGrp="1"/>
          </p:cNvSpPr>
          <p:nvPr>
            <p:ph type="pic" idx="1"/>
          </p:nvPr>
        </p:nvSpPr>
        <p:spPr>
          <a:xfrm>
            <a:off x="3887788" y="740569"/>
            <a:ext cx="4629150" cy="365521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5" name="Date Placeholder 4">
            <a:extLst>
              <a:ext uri="{FF2B5EF4-FFF2-40B4-BE49-F238E27FC236}">
                <a16:creationId xmlns:a16="http://schemas.microsoft.com/office/drawing/2014/main" xmlns="" id="{0B0910BA-B3BE-4E95-99C2-11D0E53DC9A9}"/>
              </a:ext>
            </a:extLst>
          </p:cNvPr>
          <p:cNvSpPr>
            <a:spLocks noGrp="1"/>
          </p:cNvSpPr>
          <p:nvPr>
            <p:ph type="dt" sz="half" idx="10"/>
          </p:nvPr>
        </p:nvSpPr>
        <p:spPr/>
        <p:txBody>
          <a:bodyPr/>
          <a:lstStyle/>
          <a:p>
            <a:fld id="{B87F1630-18E0-4598-A895-6230A2B92767}" type="datetimeFigureOut">
              <a:rPr lang="en-US" smtClean="0"/>
              <a:t>10/14/2019</a:t>
            </a:fld>
            <a:endParaRPr lang="en-US"/>
          </a:p>
        </p:txBody>
      </p:sp>
      <p:sp>
        <p:nvSpPr>
          <p:cNvPr id="6" name="Footer Placeholder 5">
            <a:extLst>
              <a:ext uri="{FF2B5EF4-FFF2-40B4-BE49-F238E27FC236}">
                <a16:creationId xmlns:a16="http://schemas.microsoft.com/office/drawing/2014/main" xmlns="" id="{FC4FEB3E-3341-4627-BA44-9C1871B62EE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3D2069AC-DD5D-4FDB-93C5-6F4417861A58}"/>
              </a:ext>
            </a:extLst>
          </p:cNvPr>
          <p:cNvSpPr>
            <a:spLocks noGrp="1"/>
          </p:cNvSpPr>
          <p:nvPr>
            <p:ph type="sldNum" sz="quarter" idx="12"/>
          </p:nvPr>
        </p:nvSpPr>
        <p:spPr/>
        <p:txBody>
          <a:bodyPr/>
          <a:lstStyle/>
          <a:p>
            <a:fld id="{8E8847A9-1D87-49EB-83B8-D90CA302E2FC}" type="slidenum">
              <a:rPr lang="en-US" smtClean="0"/>
              <a:t>‹#›</a:t>
            </a:fld>
            <a:endParaRPr lang="en-US"/>
          </a:p>
        </p:txBody>
      </p:sp>
      <p:sp>
        <p:nvSpPr>
          <p:cNvPr id="8" name="Title 1">
            <a:extLst>
              <a:ext uri="{FF2B5EF4-FFF2-40B4-BE49-F238E27FC236}">
                <a16:creationId xmlns:a16="http://schemas.microsoft.com/office/drawing/2014/main" xmlns="" id="{4FDE5269-0D45-4E2E-8EC0-B19B71C878CB}"/>
              </a:ext>
            </a:extLst>
          </p:cNvPr>
          <p:cNvSpPr>
            <a:spLocks noGrp="1"/>
          </p:cNvSpPr>
          <p:nvPr>
            <p:ph type="title"/>
          </p:nvPr>
        </p:nvSpPr>
        <p:spPr>
          <a:xfrm>
            <a:off x="630239" y="342900"/>
            <a:ext cx="2949575" cy="1200150"/>
          </a:xfrm>
        </p:spPr>
        <p:txBody>
          <a:bodyPr anchor="b">
            <a:normAutofit/>
          </a:bodyPr>
          <a:lstStyle>
            <a:lvl1pPr>
              <a:defRPr sz="3600">
                <a:solidFill>
                  <a:srgbClr val="002060"/>
                </a:solidFill>
                <a:latin typeface="Arial" panose="020B0604020202020204" pitchFamily="34" charset="0"/>
                <a:cs typeface="Arial" panose="020B0604020202020204" pitchFamily="34" charset="0"/>
              </a:defRPr>
            </a:lvl1pPr>
          </a:lstStyle>
          <a:p>
            <a:r>
              <a:rPr lang="en-US"/>
              <a:t>Click to edit Master title style</a:t>
            </a:r>
          </a:p>
        </p:txBody>
      </p:sp>
      <p:sp>
        <p:nvSpPr>
          <p:cNvPr id="9" name="Content Placeholder 2">
            <a:extLst>
              <a:ext uri="{FF2B5EF4-FFF2-40B4-BE49-F238E27FC236}">
                <a16:creationId xmlns:a16="http://schemas.microsoft.com/office/drawing/2014/main" xmlns="" id="{A369834C-C94D-49AF-B71F-73F6F84A523D}"/>
              </a:ext>
            </a:extLst>
          </p:cNvPr>
          <p:cNvSpPr>
            <a:spLocks noGrp="1"/>
          </p:cNvSpPr>
          <p:nvPr>
            <p:ph idx="13" hasCustomPrompt="1"/>
          </p:nvPr>
        </p:nvSpPr>
        <p:spPr>
          <a:xfrm>
            <a:off x="628652" y="1696453"/>
            <a:ext cx="2949575" cy="2927765"/>
          </a:xfrm>
        </p:spPr>
        <p:txBody>
          <a:bodyPr/>
          <a:lstStyle>
            <a:lvl1pPr>
              <a:buSzPct val="150000"/>
              <a:defRPr sz="3600">
                <a:solidFill>
                  <a:srgbClr val="002060"/>
                </a:solidFill>
                <a:latin typeface="Arial" panose="020B0604020202020204" pitchFamily="34" charset="0"/>
                <a:cs typeface="Arial" panose="020B0604020202020204" pitchFamily="34" charset="0"/>
              </a:defRPr>
            </a:lvl1pPr>
            <a:lvl2pPr>
              <a:buClr>
                <a:schemeClr val="accent2">
                  <a:lumMod val="75000"/>
                </a:schemeClr>
              </a:buClr>
              <a:buSzPct val="150000"/>
              <a:defRPr sz="3200">
                <a:solidFill>
                  <a:srgbClr val="002060"/>
                </a:solidFill>
                <a:latin typeface="Arial" panose="020B0604020202020204" pitchFamily="34" charset="0"/>
                <a:cs typeface="Arial" panose="020B0604020202020204" pitchFamily="34" charset="0"/>
              </a:defRPr>
            </a:lvl2pPr>
            <a:lvl3pPr>
              <a:buClr>
                <a:schemeClr val="accent6">
                  <a:lumMod val="75000"/>
                </a:schemeClr>
              </a:buClr>
              <a:buSzPct val="150000"/>
              <a:defRPr sz="2800">
                <a:solidFill>
                  <a:srgbClr val="002060"/>
                </a:solidFill>
                <a:latin typeface="Arial" panose="020B0604020202020204" pitchFamily="34" charset="0"/>
                <a:cs typeface="Arial" panose="020B0604020202020204" pitchFamily="34" charset="0"/>
              </a:defRPr>
            </a:lvl3pPr>
            <a:lvl4pPr>
              <a:buClr>
                <a:srgbClr val="00B0F0"/>
              </a:buClr>
              <a:buSzPct val="150000"/>
              <a:defRPr sz="2400">
                <a:solidFill>
                  <a:srgbClr val="002060"/>
                </a:solidFill>
                <a:latin typeface="Arial" panose="020B0604020202020204" pitchFamily="34" charset="0"/>
                <a:cs typeface="Arial" panose="020B0604020202020204" pitchFamily="34" charset="0"/>
              </a:defRPr>
            </a:lvl4pPr>
            <a:lvl5pPr>
              <a:buSzPct val="150000"/>
              <a:defRPr sz="2000">
                <a:solidFill>
                  <a:srgbClr val="002060"/>
                </a:solidFill>
                <a:latin typeface="Arial" panose="020B0604020202020204" pitchFamily="34" charset="0"/>
                <a:cs typeface="Arial" panose="020B0604020202020204" pitchFamily="34" charset="0"/>
              </a:defRPr>
            </a:lvl5pPr>
          </a:lstStyle>
          <a:p>
            <a:pPr lvl="0"/>
            <a:r>
              <a:rPr lang="en-US" dirty="0"/>
              <a:t> Edit Master text styles</a:t>
            </a:r>
          </a:p>
          <a:p>
            <a:pPr lvl="1"/>
            <a:r>
              <a:rPr lang="en-US" dirty="0"/>
              <a:t> Second level</a:t>
            </a:r>
          </a:p>
          <a:p>
            <a:pPr lvl="2"/>
            <a:r>
              <a:rPr lang="en-US" dirty="0"/>
              <a:t> Third level</a:t>
            </a:r>
          </a:p>
          <a:p>
            <a:pPr lvl="3"/>
            <a:r>
              <a:rPr lang="en-US" dirty="0"/>
              <a:t> Fourth level</a:t>
            </a:r>
          </a:p>
          <a:p>
            <a:pPr lvl="4"/>
            <a:r>
              <a:rPr lang="en-US" dirty="0"/>
              <a:t>Fifth level</a:t>
            </a:r>
          </a:p>
        </p:txBody>
      </p:sp>
    </p:spTree>
    <p:extLst>
      <p:ext uri="{BB962C8B-B14F-4D97-AF65-F5344CB8AC3E}">
        <p14:creationId xmlns:p14="http://schemas.microsoft.com/office/powerpoint/2010/main" val="84122132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A4EDD0B8-7394-4562-81E6-7DDFA134061F}"/>
              </a:ext>
            </a:extLst>
          </p:cNvPr>
          <p:cNvSpPr>
            <a:spLocks noGrp="1"/>
          </p:cNvSpPr>
          <p:nvPr>
            <p:ph type="title" orient="vert"/>
          </p:nvPr>
        </p:nvSpPr>
        <p:spPr>
          <a:xfrm>
            <a:off x="6543676" y="273844"/>
            <a:ext cx="1971675" cy="4358879"/>
          </a:xfrm>
        </p:spPr>
        <p:txBody>
          <a:bodyPr vert="eaVert"/>
          <a:lstStyle>
            <a:lvl1pPr>
              <a:defRPr b="1">
                <a:solidFill>
                  <a:srgbClr val="002060"/>
                </a:solidFill>
                <a:latin typeface="Arial" panose="020B0604020202020204" pitchFamily="34" charset="0"/>
                <a:cs typeface="Arial" panose="020B0604020202020204" pitchFamily="34" charset="0"/>
              </a:defRPr>
            </a:lvl1pPr>
          </a:lstStyle>
          <a:p>
            <a:r>
              <a:rPr lang="en-US"/>
              <a:t>Click to edit Master title style</a:t>
            </a:r>
          </a:p>
        </p:txBody>
      </p:sp>
      <p:sp>
        <p:nvSpPr>
          <p:cNvPr id="4" name="Date Placeholder 3">
            <a:extLst>
              <a:ext uri="{FF2B5EF4-FFF2-40B4-BE49-F238E27FC236}">
                <a16:creationId xmlns:a16="http://schemas.microsoft.com/office/drawing/2014/main" xmlns="" id="{31075497-F3CC-4CD1-B45E-34AC34ED70D6}"/>
              </a:ext>
            </a:extLst>
          </p:cNvPr>
          <p:cNvSpPr>
            <a:spLocks noGrp="1"/>
          </p:cNvSpPr>
          <p:nvPr>
            <p:ph type="dt" sz="half" idx="10"/>
          </p:nvPr>
        </p:nvSpPr>
        <p:spPr/>
        <p:txBody>
          <a:bodyPr/>
          <a:lstStyle/>
          <a:p>
            <a:fld id="{B87F1630-18E0-4598-A895-6230A2B92767}" type="datetimeFigureOut">
              <a:rPr lang="en-US" smtClean="0"/>
              <a:t>10/14/2019</a:t>
            </a:fld>
            <a:endParaRPr lang="en-US"/>
          </a:p>
        </p:txBody>
      </p:sp>
      <p:sp>
        <p:nvSpPr>
          <p:cNvPr id="5" name="Footer Placeholder 4">
            <a:extLst>
              <a:ext uri="{FF2B5EF4-FFF2-40B4-BE49-F238E27FC236}">
                <a16:creationId xmlns:a16="http://schemas.microsoft.com/office/drawing/2014/main" xmlns="" id="{3F83C524-A102-414C-835B-70C4973F85A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CDC524F8-CC74-4719-BD7F-64642B915D5E}"/>
              </a:ext>
            </a:extLst>
          </p:cNvPr>
          <p:cNvSpPr>
            <a:spLocks noGrp="1"/>
          </p:cNvSpPr>
          <p:nvPr>
            <p:ph type="sldNum" sz="quarter" idx="12"/>
          </p:nvPr>
        </p:nvSpPr>
        <p:spPr/>
        <p:txBody>
          <a:bodyPr/>
          <a:lstStyle/>
          <a:p>
            <a:fld id="{8E8847A9-1D87-49EB-83B8-D90CA302E2FC}" type="slidenum">
              <a:rPr lang="en-US" smtClean="0"/>
              <a:t>‹#›</a:t>
            </a:fld>
            <a:endParaRPr lang="en-US"/>
          </a:p>
        </p:txBody>
      </p:sp>
      <p:sp>
        <p:nvSpPr>
          <p:cNvPr id="7" name="Content Placeholder 2">
            <a:extLst>
              <a:ext uri="{FF2B5EF4-FFF2-40B4-BE49-F238E27FC236}">
                <a16:creationId xmlns:a16="http://schemas.microsoft.com/office/drawing/2014/main" xmlns="" id="{0320AE2F-630B-4DFD-9C07-6049F32E7973}"/>
              </a:ext>
            </a:extLst>
          </p:cNvPr>
          <p:cNvSpPr>
            <a:spLocks noGrp="1"/>
          </p:cNvSpPr>
          <p:nvPr>
            <p:ph idx="13" hasCustomPrompt="1"/>
          </p:nvPr>
        </p:nvSpPr>
        <p:spPr>
          <a:xfrm rot="5400000">
            <a:off x="1363861" y="-453284"/>
            <a:ext cx="4358879" cy="5829300"/>
          </a:xfrm>
        </p:spPr>
        <p:txBody>
          <a:bodyPr/>
          <a:lstStyle>
            <a:lvl1pPr>
              <a:buSzPct val="150000"/>
              <a:defRPr sz="3600">
                <a:solidFill>
                  <a:srgbClr val="002060"/>
                </a:solidFill>
                <a:latin typeface="Arial" panose="020B0604020202020204" pitchFamily="34" charset="0"/>
                <a:cs typeface="Arial" panose="020B0604020202020204" pitchFamily="34" charset="0"/>
              </a:defRPr>
            </a:lvl1pPr>
            <a:lvl2pPr>
              <a:buClr>
                <a:schemeClr val="accent2">
                  <a:lumMod val="75000"/>
                </a:schemeClr>
              </a:buClr>
              <a:buSzPct val="150000"/>
              <a:defRPr sz="3200">
                <a:solidFill>
                  <a:srgbClr val="002060"/>
                </a:solidFill>
                <a:latin typeface="Arial" panose="020B0604020202020204" pitchFamily="34" charset="0"/>
                <a:cs typeface="Arial" panose="020B0604020202020204" pitchFamily="34" charset="0"/>
              </a:defRPr>
            </a:lvl2pPr>
            <a:lvl3pPr>
              <a:buClr>
                <a:schemeClr val="accent6">
                  <a:lumMod val="75000"/>
                </a:schemeClr>
              </a:buClr>
              <a:buSzPct val="150000"/>
              <a:defRPr sz="2800">
                <a:solidFill>
                  <a:srgbClr val="002060"/>
                </a:solidFill>
                <a:latin typeface="Arial" panose="020B0604020202020204" pitchFamily="34" charset="0"/>
                <a:cs typeface="Arial" panose="020B0604020202020204" pitchFamily="34" charset="0"/>
              </a:defRPr>
            </a:lvl3pPr>
            <a:lvl4pPr>
              <a:buClr>
                <a:srgbClr val="00B0F0"/>
              </a:buClr>
              <a:buSzPct val="150000"/>
              <a:defRPr sz="2400">
                <a:solidFill>
                  <a:srgbClr val="002060"/>
                </a:solidFill>
                <a:latin typeface="Arial" panose="020B0604020202020204" pitchFamily="34" charset="0"/>
                <a:cs typeface="Arial" panose="020B0604020202020204" pitchFamily="34" charset="0"/>
              </a:defRPr>
            </a:lvl4pPr>
            <a:lvl5pPr>
              <a:buSzPct val="150000"/>
              <a:defRPr sz="2000">
                <a:solidFill>
                  <a:srgbClr val="002060"/>
                </a:solidFill>
                <a:latin typeface="Arial" panose="020B0604020202020204" pitchFamily="34" charset="0"/>
                <a:cs typeface="Arial" panose="020B0604020202020204" pitchFamily="34" charset="0"/>
              </a:defRPr>
            </a:lvl5pPr>
          </a:lstStyle>
          <a:p>
            <a:pPr lvl="0"/>
            <a:r>
              <a:rPr lang="en-US" dirty="0"/>
              <a:t> Edit Master text styles</a:t>
            </a:r>
          </a:p>
          <a:p>
            <a:pPr lvl="1"/>
            <a:r>
              <a:rPr lang="en-US" dirty="0"/>
              <a:t> Second level</a:t>
            </a:r>
          </a:p>
          <a:p>
            <a:pPr lvl="2"/>
            <a:r>
              <a:rPr lang="en-US" dirty="0"/>
              <a:t> Third level</a:t>
            </a:r>
          </a:p>
          <a:p>
            <a:pPr lvl="3"/>
            <a:r>
              <a:rPr lang="en-US" dirty="0"/>
              <a:t> Fourth level</a:t>
            </a:r>
          </a:p>
          <a:p>
            <a:pPr lvl="4"/>
            <a:r>
              <a:rPr lang="en-US" dirty="0"/>
              <a:t>Fifth level</a:t>
            </a:r>
          </a:p>
        </p:txBody>
      </p:sp>
    </p:spTree>
    <p:extLst>
      <p:ext uri="{BB962C8B-B14F-4D97-AF65-F5344CB8AC3E}">
        <p14:creationId xmlns:p14="http://schemas.microsoft.com/office/powerpoint/2010/main" val="428930475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cSld name="1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BCEBEDB-BE0A-4267-B09E-A9A10C7BF3D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1CC44B78-EF6F-4423-8097-B2C80631D652}"/>
              </a:ext>
            </a:extLst>
          </p:cNvPr>
          <p:cNvSpPr>
            <a:spLocks noGrp="1"/>
          </p:cNvSpPr>
          <p:nvPr>
            <p:ph sz="half" idx="1"/>
          </p:nvPr>
        </p:nvSpPr>
        <p:spPr>
          <a:xfrm>
            <a:off x="628650" y="1369219"/>
            <a:ext cx="386715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80B50E5D-5C8C-4B76-884A-0F03B822029A}"/>
              </a:ext>
            </a:extLst>
          </p:cNvPr>
          <p:cNvSpPr>
            <a:spLocks noGrp="1"/>
          </p:cNvSpPr>
          <p:nvPr>
            <p:ph sz="half" idx="2"/>
          </p:nvPr>
        </p:nvSpPr>
        <p:spPr>
          <a:xfrm>
            <a:off x="4648200" y="1369219"/>
            <a:ext cx="386715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27AB9CD8-1BD0-4844-899B-B2E53A88E704}"/>
              </a:ext>
            </a:extLst>
          </p:cNvPr>
          <p:cNvSpPr>
            <a:spLocks noGrp="1"/>
          </p:cNvSpPr>
          <p:nvPr>
            <p:ph type="dt" sz="half" idx="10"/>
          </p:nvPr>
        </p:nvSpPr>
        <p:spPr/>
        <p:txBody>
          <a:bodyPr/>
          <a:lstStyle/>
          <a:p>
            <a:fld id="{22A5F1DF-C7E2-4548-B8D9-D735C7966921}" type="datetimeFigureOut">
              <a:rPr lang="en-US" smtClean="0"/>
              <a:t>10/14/2019</a:t>
            </a:fld>
            <a:endParaRPr lang="en-US"/>
          </a:p>
        </p:txBody>
      </p:sp>
      <p:sp>
        <p:nvSpPr>
          <p:cNvPr id="6" name="Footer Placeholder 5">
            <a:extLst>
              <a:ext uri="{FF2B5EF4-FFF2-40B4-BE49-F238E27FC236}">
                <a16:creationId xmlns:a16="http://schemas.microsoft.com/office/drawing/2014/main" xmlns="" id="{A739FA9D-9897-4D7A-99CE-C0A80CC3D2E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5317C4D4-7AE1-413B-997E-B67B04D43EDB}"/>
              </a:ext>
            </a:extLst>
          </p:cNvPr>
          <p:cNvSpPr>
            <a:spLocks noGrp="1"/>
          </p:cNvSpPr>
          <p:nvPr>
            <p:ph type="sldNum" sz="quarter" idx="12"/>
          </p:nvPr>
        </p:nvSpPr>
        <p:spPr/>
        <p:txBody>
          <a:bodyPr/>
          <a:lstStyle/>
          <a:p>
            <a:fld id="{21ED0803-497D-4AB0-834E-E140225DC384}" type="slidenum">
              <a:rPr lang="en-US" smtClean="0"/>
              <a:t>‹#›</a:t>
            </a:fld>
            <a:endParaRPr lang="en-US"/>
          </a:p>
        </p:txBody>
      </p:sp>
    </p:spTree>
    <p:extLst>
      <p:ext uri="{BB962C8B-B14F-4D97-AF65-F5344CB8AC3E}">
        <p14:creationId xmlns:p14="http://schemas.microsoft.com/office/powerpoint/2010/main" val="330241433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04A7205-02D5-44F8-9FE2-6E05A9D9A1EE}"/>
              </a:ext>
            </a:extLst>
          </p:cNvPr>
          <p:cNvSpPr>
            <a:spLocks noGrp="1"/>
          </p:cNvSpPr>
          <p:nvPr>
            <p:ph type="ctrTitle"/>
          </p:nvPr>
        </p:nvSpPr>
        <p:spPr>
          <a:xfrm>
            <a:off x="628650" y="841772"/>
            <a:ext cx="7886700" cy="1790700"/>
          </a:xfrm>
        </p:spPr>
        <p:txBody>
          <a:bodyPr anchor="b">
            <a:normAutofit/>
          </a:bodyPr>
          <a:lstStyle>
            <a:lvl1pPr algn="ctr">
              <a:defRPr sz="5400" b="1">
                <a:solidFill>
                  <a:srgbClr val="002060"/>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a:extLst>
              <a:ext uri="{FF2B5EF4-FFF2-40B4-BE49-F238E27FC236}">
                <a16:creationId xmlns:a16="http://schemas.microsoft.com/office/drawing/2014/main" xmlns="" id="{88F1052E-DEB5-4FC4-9900-DF43E41D1E8D}"/>
              </a:ext>
            </a:extLst>
          </p:cNvPr>
          <p:cNvSpPr>
            <a:spLocks noGrp="1"/>
          </p:cNvSpPr>
          <p:nvPr>
            <p:ph type="subTitle" idx="1"/>
          </p:nvPr>
        </p:nvSpPr>
        <p:spPr>
          <a:xfrm>
            <a:off x="628651" y="2701528"/>
            <a:ext cx="7886700" cy="1241822"/>
          </a:xfrm>
        </p:spPr>
        <p:txBody>
          <a:bodyPr>
            <a:normAutofit/>
          </a:bodyPr>
          <a:lstStyle>
            <a:lvl1pPr marL="0" indent="0" algn="ctr">
              <a:buNone/>
              <a:defRPr sz="3200">
                <a:solidFill>
                  <a:srgbClr val="002060"/>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xmlns="" id="{A84135EB-92DC-49B9-BD01-3AAA9E69A39A}"/>
              </a:ext>
            </a:extLst>
          </p:cNvPr>
          <p:cNvSpPr>
            <a:spLocks noGrp="1"/>
          </p:cNvSpPr>
          <p:nvPr>
            <p:ph type="dt" sz="half" idx="10"/>
          </p:nvPr>
        </p:nvSpPr>
        <p:spPr/>
        <p:txBody>
          <a:bodyPr/>
          <a:lstStyle/>
          <a:p>
            <a:fld id="{22A5F1DF-C7E2-4548-B8D9-D735C7966921}" type="datetimeFigureOut">
              <a:rPr lang="en-US" smtClean="0"/>
              <a:t>10/14/2019</a:t>
            </a:fld>
            <a:endParaRPr lang="en-US"/>
          </a:p>
        </p:txBody>
      </p:sp>
      <p:sp>
        <p:nvSpPr>
          <p:cNvPr id="5" name="Footer Placeholder 4">
            <a:extLst>
              <a:ext uri="{FF2B5EF4-FFF2-40B4-BE49-F238E27FC236}">
                <a16:creationId xmlns:a16="http://schemas.microsoft.com/office/drawing/2014/main" xmlns="" id="{D71A837B-F7C2-4EBE-9DD0-DD16992F3B5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95563F05-CF2A-44A4-8AA7-1FEA227CE156}"/>
              </a:ext>
            </a:extLst>
          </p:cNvPr>
          <p:cNvSpPr>
            <a:spLocks noGrp="1"/>
          </p:cNvSpPr>
          <p:nvPr>
            <p:ph type="sldNum" sz="quarter" idx="12"/>
          </p:nvPr>
        </p:nvSpPr>
        <p:spPr/>
        <p:txBody>
          <a:bodyPr/>
          <a:lstStyle/>
          <a:p>
            <a:fld id="{21ED0803-497D-4AB0-834E-E140225DC384}" type="slidenum">
              <a:rPr lang="en-US" smtClean="0"/>
              <a:t>‹#›</a:t>
            </a:fld>
            <a:endParaRPr lang="en-US"/>
          </a:p>
        </p:txBody>
      </p:sp>
    </p:spTree>
    <p:extLst>
      <p:ext uri="{BB962C8B-B14F-4D97-AF65-F5344CB8AC3E}">
        <p14:creationId xmlns:p14="http://schemas.microsoft.com/office/powerpoint/2010/main" val="342121136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B46B0BD-1E95-4E3D-9766-FFD5965622FD}"/>
              </a:ext>
            </a:extLst>
          </p:cNvPr>
          <p:cNvSpPr>
            <a:spLocks noGrp="1"/>
          </p:cNvSpPr>
          <p:nvPr>
            <p:ph type="title"/>
          </p:nvPr>
        </p:nvSpPr>
        <p:spPr/>
        <p:txBody>
          <a:bodyPr/>
          <a:lstStyle>
            <a:lvl1pPr>
              <a:defRPr b="1">
                <a:solidFill>
                  <a:srgbClr val="002060"/>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xmlns="" id="{438C012E-150D-40F4-B13A-0C1EDEE454FD}"/>
              </a:ext>
            </a:extLst>
          </p:cNvPr>
          <p:cNvSpPr>
            <a:spLocks noGrp="1"/>
          </p:cNvSpPr>
          <p:nvPr>
            <p:ph idx="1" hasCustomPrompt="1"/>
          </p:nvPr>
        </p:nvSpPr>
        <p:spPr/>
        <p:txBody>
          <a:bodyPr/>
          <a:lstStyle>
            <a:lvl1pPr>
              <a:buSzPct val="150000"/>
              <a:defRPr sz="3600">
                <a:solidFill>
                  <a:srgbClr val="002060"/>
                </a:solidFill>
                <a:latin typeface="Arial" panose="020B0604020202020204" pitchFamily="34" charset="0"/>
                <a:cs typeface="Arial" panose="020B0604020202020204" pitchFamily="34" charset="0"/>
              </a:defRPr>
            </a:lvl1pPr>
            <a:lvl2pPr>
              <a:buClr>
                <a:schemeClr val="accent2">
                  <a:lumMod val="75000"/>
                </a:schemeClr>
              </a:buClr>
              <a:buSzPct val="150000"/>
              <a:defRPr sz="3200">
                <a:solidFill>
                  <a:srgbClr val="002060"/>
                </a:solidFill>
                <a:latin typeface="Arial" panose="020B0604020202020204" pitchFamily="34" charset="0"/>
                <a:cs typeface="Arial" panose="020B0604020202020204" pitchFamily="34" charset="0"/>
              </a:defRPr>
            </a:lvl2pPr>
            <a:lvl3pPr>
              <a:buClr>
                <a:schemeClr val="accent6">
                  <a:lumMod val="75000"/>
                </a:schemeClr>
              </a:buClr>
              <a:buSzPct val="150000"/>
              <a:defRPr sz="2800">
                <a:solidFill>
                  <a:srgbClr val="002060"/>
                </a:solidFill>
                <a:latin typeface="Arial" panose="020B0604020202020204" pitchFamily="34" charset="0"/>
                <a:cs typeface="Arial" panose="020B0604020202020204" pitchFamily="34" charset="0"/>
              </a:defRPr>
            </a:lvl3pPr>
            <a:lvl4pPr>
              <a:buClr>
                <a:srgbClr val="00B0F0"/>
              </a:buClr>
              <a:buSzPct val="150000"/>
              <a:defRPr sz="2400">
                <a:solidFill>
                  <a:srgbClr val="002060"/>
                </a:solidFill>
                <a:latin typeface="Arial" panose="020B0604020202020204" pitchFamily="34" charset="0"/>
                <a:cs typeface="Arial" panose="020B0604020202020204" pitchFamily="34" charset="0"/>
              </a:defRPr>
            </a:lvl4pPr>
            <a:lvl5pPr>
              <a:buSzPct val="150000"/>
              <a:defRPr sz="2000">
                <a:solidFill>
                  <a:srgbClr val="002060"/>
                </a:solidFill>
                <a:latin typeface="Arial" panose="020B0604020202020204" pitchFamily="34" charset="0"/>
                <a:cs typeface="Arial" panose="020B0604020202020204" pitchFamily="34" charset="0"/>
              </a:defRPr>
            </a:lvl5pPr>
          </a:lstStyle>
          <a:p>
            <a:pPr lvl="0"/>
            <a:r>
              <a:rPr lang="en-US" dirty="0"/>
              <a:t> Edit Master text styles</a:t>
            </a:r>
          </a:p>
          <a:p>
            <a:pPr lvl="1"/>
            <a:r>
              <a:rPr lang="en-US" dirty="0"/>
              <a:t> Second level</a:t>
            </a:r>
          </a:p>
          <a:p>
            <a:pPr lvl="2"/>
            <a:r>
              <a:rPr lang="en-US" dirty="0"/>
              <a:t> Third level</a:t>
            </a:r>
          </a:p>
          <a:p>
            <a:pPr lvl="3"/>
            <a:r>
              <a:rPr lang="en-US" dirty="0"/>
              <a:t> Fourth level</a:t>
            </a:r>
          </a:p>
          <a:p>
            <a:pPr lvl="4"/>
            <a:r>
              <a:rPr lang="en-US" dirty="0"/>
              <a:t>Fifth level</a:t>
            </a:r>
          </a:p>
        </p:txBody>
      </p:sp>
      <p:sp>
        <p:nvSpPr>
          <p:cNvPr id="4" name="Date Placeholder 3">
            <a:extLst>
              <a:ext uri="{FF2B5EF4-FFF2-40B4-BE49-F238E27FC236}">
                <a16:creationId xmlns:a16="http://schemas.microsoft.com/office/drawing/2014/main" xmlns="" id="{A2DD4D9C-6BB7-497E-9A6E-6E71B2BD5B69}"/>
              </a:ext>
            </a:extLst>
          </p:cNvPr>
          <p:cNvSpPr>
            <a:spLocks noGrp="1"/>
          </p:cNvSpPr>
          <p:nvPr>
            <p:ph type="dt" sz="half" idx="10"/>
          </p:nvPr>
        </p:nvSpPr>
        <p:spPr/>
        <p:txBody>
          <a:bodyPr/>
          <a:lstStyle/>
          <a:p>
            <a:fld id="{22A5F1DF-C7E2-4548-B8D9-D735C7966921}" type="datetimeFigureOut">
              <a:rPr lang="en-US" smtClean="0"/>
              <a:t>10/14/2019</a:t>
            </a:fld>
            <a:endParaRPr lang="en-US"/>
          </a:p>
        </p:txBody>
      </p:sp>
      <p:sp>
        <p:nvSpPr>
          <p:cNvPr id="5" name="Footer Placeholder 4">
            <a:extLst>
              <a:ext uri="{FF2B5EF4-FFF2-40B4-BE49-F238E27FC236}">
                <a16:creationId xmlns:a16="http://schemas.microsoft.com/office/drawing/2014/main" xmlns="" id="{CDB5D9B9-9D8D-469F-A235-BE81DB2FBAF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48AD98EA-24ED-48D1-A958-80CB427BB538}"/>
              </a:ext>
            </a:extLst>
          </p:cNvPr>
          <p:cNvSpPr>
            <a:spLocks noGrp="1"/>
          </p:cNvSpPr>
          <p:nvPr>
            <p:ph type="sldNum" sz="quarter" idx="12"/>
          </p:nvPr>
        </p:nvSpPr>
        <p:spPr/>
        <p:txBody>
          <a:bodyPr/>
          <a:lstStyle/>
          <a:p>
            <a:fld id="{21ED0803-497D-4AB0-834E-E140225DC384}" type="slidenum">
              <a:rPr lang="en-US" smtClean="0"/>
              <a:t>‹#›</a:t>
            </a:fld>
            <a:endParaRPr lang="en-US"/>
          </a:p>
        </p:txBody>
      </p:sp>
    </p:spTree>
    <p:extLst>
      <p:ext uri="{BB962C8B-B14F-4D97-AF65-F5344CB8AC3E}">
        <p14:creationId xmlns:p14="http://schemas.microsoft.com/office/powerpoint/2010/main" val="819088027"/>
      </p:ext>
    </p:extLst>
  </p:cSld>
  <p:clrMapOvr>
    <a:masterClrMapping/>
  </p:clrMapOvr>
  <p:extLst mod="1">
    <p:ext uri="{DCECCB84-F9BA-43D5-87BE-67443E8EF086}">
      <p15:sldGuideLst xmlns:p15="http://schemas.microsoft.com/office/powerpoint/2012/main" xmlns="">
        <p15:guide id="1" orient="horz" pos="2160">
          <p15:clr>
            <a:srgbClr val="FBAE40"/>
          </p15:clr>
        </p15:guide>
        <p15:guide id="2" pos="288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A5D6043-A350-4DDF-92D0-87635B2AFCE8}"/>
              </a:ext>
            </a:extLst>
          </p:cNvPr>
          <p:cNvSpPr>
            <a:spLocks noGrp="1"/>
          </p:cNvSpPr>
          <p:nvPr>
            <p:ph type="title"/>
          </p:nvPr>
        </p:nvSpPr>
        <p:spPr>
          <a:xfrm>
            <a:off x="623888" y="1282304"/>
            <a:ext cx="7886700" cy="1886266"/>
          </a:xfrm>
        </p:spPr>
        <p:txBody>
          <a:bodyPr anchor="b">
            <a:normAutofit/>
          </a:bodyPr>
          <a:lstStyle>
            <a:lvl1pPr algn="ctr">
              <a:defRPr sz="6000" b="0">
                <a:solidFill>
                  <a:srgbClr val="002060"/>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a:extLst>
              <a:ext uri="{FF2B5EF4-FFF2-40B4-BE49-F238E27FC236}">
                <a16:creationId xmlns:a16="http://schemas.microsoft.com/office/drawing/2014/main" xmlns="" id="{190CB8F3-8462-4AEE-AB24-456ABAC50A78}"/>
              </a:ext>
            </a:extLst>
          </p:cNvPr>
          <p:cNvSpPr>
            <a:spLocks noGrp="1"/>
          </p:cNvSpPr>
          <p:nvPr>
            <p:ph type="body" idx="1"/>
          </p:nvPr>
        </p:nvSpPr>
        <p:spPr>
          <a:xfrm>
            <a:off x="623888" y="3442098"/>
            <a:ext cx="7886700" cy="941814"/>
          </a:xfrm>
        </p:spPr>
        <p:txBody>
          <a:bodyPr>
            <a:normAutofit/>
          </a:bodyPr>
          <a:lstStyle>
            <a:lvl1pPr marL="0" indent="0" algn="ctr">
              <a:buNone/>
              <a:defRPr sz="3200">
                <a:solidFill>
                  <a:srgbClr val="002060"/>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4" name="Date Placeholder 3">
            <a:extLst>
              <a:ext uri="{FF2B5EF4-FFF2-40B4-BE49-F238E27FC236}">
                <a16:creationId xmlns:a16="http://schemas.microsoft.com/office/drawing/2014/main" xmlns="" id="{4C39FDED-948A-4789-8CAC-124C531F5554}"/>
              </a:ext>
            </a:extLst>
          </p:cNvPr>
          <p:cNvSpPr>
            <a:spLocks noGrp="1"/>
          </p:cNvSpPr>
          <p:nvPr>
            <p:ph type="dt" sz="half" idx="10"/>
          </p:nvPr>
        </p:nvSpPr>
        <p:spPr/>
        <p:txBody>
          <a:bodyPr/>
          <a:lstStyle/>
          <a:p>
            <a:fld id="{22A5F1DF-C7E2-4548-B8D9-D735C7966921}" type="datetimeFigureOut">
              <a:rPr lang="en-US" smtClean="0"/>
              <a:t>10/14/2019</a:t>
            </a:fld>
            <a:endParaRPr lang="en-US"/>
          </a:p>
        </p:txBody>
      </p:sp>
      <p:sp>
        <p:nvSpPr>
          <p:cNvPr id="5" name="Footer Placeholder 4">
            <a:extLst>
              <a:ext uri="{FF2B5EF4-FFF2-40B4-BE49-F238E27FC236}">
                <a16:creationId xmlns:a16="http://schemas.microsoft.com/office/drawing/2014/main" xmlns="" id="{A5192B68-2417-42BC-A281-F8E9DE5588A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8E37D6E0-6374-49B9-8BA8-9E8BE76C77D5}"/>
              </a:ext>
            </a:extLst>
          </p:cNvPr>
          <p:cNvSpPr>
            <a:spLocks noGrp="1"/>
          </p:cNvSpPr>
          <p:nvPr>
            <p:ph type="sldNum" sz="quarter" idx="12"/>
          </p:nvPr>
        </p:nvSpPr>
        <p:spPr/>
        <p:txBody>
          <a:bodyPr/>
          <a:lstStyle/>
          <a:p>
            <a:fld id="{21ED0803-497D-4AB0-834E-E140225DC384}" type="slidenum">
              <a:rPr lang="en-US" smtClean="0"/>
              <a:t>‹#›</a:t>
            </a:fld>
            <a:endParaRPr lang="en-US"/>
          </a:p>
        </p:txBody>
      </p:sp>
    </p:spTree>
    <p:extLst>
      <p:ext uri="{BB962C8B-B14F-4D97-AF65-F5344CB8AC3E}">
        <p14:creationId xmlns:p14="http://schemas.microsoft.com/office/powerpoint/2010/main" val="173242999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3A372EF-3A9D-4B92-B96D-A00682F31C19}"/>
              </a:ext>
            </a:extLst>
          </p:cNvPr>
          <p:cNvSpPr>
            <a:spLocks noGrp="1"/>
          </p:cNvSpPr>
          <p:nvPr>
            <p:ph type="title"/>
          </p:nvPr>
        </p:nvSpPr>
        <p:spPr>
          <a:xfrm>
            <a:off x="630238" y="273844"/>
            <a:ext cx="7886700" cy="994172"/>
          </a:xfrm>
        </p:spPr>
        <p:txBody>
          <a:bodyPr/>
          <a:lstStyle>
            <a:lvl1pPr>
              <a:defRPr>
                <a:solidFill>
                  <a:srgbClr val="002060"/>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Text Placeholder 2">
            <a:extLst>
              <a:ext uri="{FF2B5EF4-FFF2-40B4-BE49-F238E27FC236}">
                <a16:creationId xmlns:a16="http://schemas.microsoft.com/office/drawing/2014/main" xmlns="" id="{EAA3A2D2-A3EC-44DC-AC97-80E357145EA3}"/>
              </a:ext>
            </a:extLst>
          </p:cNvPr>
          <p:cNvSpPr>
            <a:spLocks noGrp="1"/>
          </p:cNvSpPr>
          <p:nvPr>
            <p:ph type="body" idx="1"/>
          </p:nvPr>
        </p:nvSpPr>
        <p:spPr>
          <a:xfrm>
            <a:off x="630239" y="1260872"/>
            <a:ext cx="3868737" cy="617934"/>
          </a:xfrm>
        </p:spPr>
        <p:txBody>
          <a:bodyPr anchor="b"/>
          <a:lstStyle>
            <a:lvl1pPr marL="0" indent="0">
              <a:buNone/>
              <a:defRPr sz="2400" b="1">
                <a:solidFill>
                  <a:srgbClr val="002060"/>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5" name="Text Placeholder 4">
            <a:extLst>
              <a:ext uri="{FF2B5EF4-FFF2-40B4-BE49-F238E27FC236}">
                <a16:creationId xmlns:a16="http://schemas.microsoft.com/office/drawing/2014/main" xmlns="" id="{99DA301B-BF4F-47B7-BAFD-4A83E8B5AC0C}"/>
              </a:ext>
            </a:extLst>
          </p:cNvPr>
          <p:cNvSpPr>
            <a:spLocks noGrp="1"/>
          </p:cNvSpPr>
          <p:nvPr>
            <p:ph type="body" sz="quarter" idx="3"/>
          </p:nvPr>
        </p:nvSpPr>
        <p:spPr>
          <a:xfrm>
            <a:off x="4629150" y="1260872"/>
            <a:ext cx="3887788" cy="617934"/>
          </a:xfrm>
        </p:spPr>
        <p:txBody>
          <a:bodyPr anchor="b"/>
          <a:lstStyle>
            <a:lvl1pPr marL="0" indent="0">
              <a:buNone/>
              <a:defRPr sz="2400" b="1">
                <a:solidFill>
                  <a:srgbClr val="002060"/>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7" name="Date Placeholder 6">
            <a:extLst>
              <a:ext uri="{FF2B5EF4-FFF2-40B4-BE49-F238E27FC236}">
                <a16:creationId xmlns:a16="http://schemas.microsoft.com/office/drawing/2014/main" xmlns="" id="{9D0C5FBA-41EB-48B6-B20B-2AC4716EAE5B}"/>
              </a:ext>
            </a:extLst>
          </p:cNvPr>
          <p:cNvSpPr>
            <a:spLocks noGrp="1"/>
          </p:cNvSpPr>
          <p:nvPr>
            <p:ph type="dt" sz="half" idx="10"/>
          </p:nvPr>
        </p:nvSpPr>
        <p:spPr/>
        <p:txBody>
          <a:bodyPr/>
          <a:lstStyle/>
          <a:p>
            <a:fld id="{22A5F1DF-C7E2-4548-B8D9-D735C7966921}" type="datetimeFigureOut">
              <a:rPr lang="en-US" smtClean="0"/>
              <a:t>10/14/2019</a:t>
            </a:fld>
            <a:endParaRPr lang="en-US"/>
          </a:p>
        </p:txBody>
      </p:sp>
      <p:sp>
        <p:nvSpPr>
          <p:cNvPr id="8" name="Footer Placeholder 7">
            <a:extLst>
              <a:ext uri="{FF2B5EF4-FFF2-40B4-BE49-F238E27FC236}">
                <a16:creationId xmlns:a16="http://schemas.microsoft.com/office/drawing/2014/main" xmlns="" id="{C2762BE7-A464-4091-93A5-8818B5F063D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6725950D-5A28-4A49-AC70-56D73F176467}"/>
              </a:ext>
            </a:extLst>
          </p:cNvPr>
          <p:cNvSpPr>
            <a:spLocks noGrp="1"/>
          </p:cNvSpPr>
          <p:nvPr>
            <p:ph type="sldNum" sz="quarter" idx="12"/>
          </p:nvPr>
        </p:nvSpPr>
        <p:spPr/>
        <p:txBody>
          <a:bodyPr/>
          <a:lstStyle/>
          <a:p>
            <a:fld id="{21ED0803-497D-4AB0-834E-E140225DC384}" type="slidenum">
              <a:rPr lang="en-US" smtClean="0"/>
              <a:t>‹#›</a:t>
            </a:fld>
            <a:endParaRPr lang="en-US"/>
          </a:p>
        </p:txBody>
      </p:sp>
      <p:sp>
        <p:nvSpPr>
          <p:cNvPr id="10" name="Content Placeholder 2">
            <a:extLst>
              <a:ext uri="{FF2B5EF4-FFF2-40B4-BE49-F238E27FC236}">
                <a16:creationId xmlns:a16="http://schemas.microsoft.com/office/drawing/2014/main" xmlns="" id="{5D9008CF-AFB4-486A-9656-024B24C1D2E2}"/>
              </a:ext>
            </a:extLst>
          </p:cNvPr>
          <p:cNvSpPr>
            <a:spLocks noGrp="1"/>
          </p:cNvSpPr>
          <p:nvPr>
            <p:ph idx="13" hasCustomPrompt="1"/>
          </p:nvPr>
        </p:nvSpPr>
        <p:spPr>
          <a:xfrm>
            <a:off x="627063" y="1941314"/>
            <a:ext cx="3868737" cy="2763441"/>
          </a:xfrm>
        </p:spPr>
        <p:txBody>
          <a:bodyPr/>
          <a:lstStyle>
            <a:lvl1pPr>
              <a:buClr>
                <a:srgbClr val="002060"/>
              </a:buClr>
              <a:buSzPct val="150000"/>
              <a:defRPr sz="3200"/>
            </a:lvl1pPr>
            <a:lvl2pPr>
              <a:buClr>
                <a:schemeClr val="accent6"/>
              </a:buClr>
              <a:buSzPct val="150000"/>
              <a:defRPr sz="2800"/>
            </a:lvl2pPr>
            <a:lvl3pPr>
              <a:buClr>
                <a:schemeClr val="accent2"/>
              </a:buClr>
              <a:buSzPct val="150000"/>
              <a:defRPr sz="2400"/>
            </a:lvl3pPr>
            <a:lvl4pPr>
              <a:buClr>
                <a:srgbClr val="0070C0"/>
              </a:buClr>
              <a:buSzPct val="150000"/>
              <a:defRPr sz="2000"/>
            </a:lvl4pPr>
            <a:lvl5pPr>
              <a:buSzPct val="150000"/>
              <a:defRPr sz="2000"/>
            </a:lvl5pPr>
            <a:lvl6pPr>
              <a:defRPr sz="2000"/>
            </a:lvl6pPr>
            <a:lvl7pPr>
              <a:defRPr sz="2000"/>
            </a:lvl7pPr>
            <a:lvl8pPr>
              <a:defRPr sz="2000"/>
            </a:lvl8pPr>
            <a:lvl9pPr>
              <a:defRPr sz="2000"/>
            </a:lvl9pPr>
          </a:lstStyle>
          <a:p>
            <a:pPr lvl="0"/>
            <a:r>
              <a:rPr lang="en-US" dirty="0"/>
              <a:t> Edit Master text styles</a:t>
            </a:r>
          </a:p>
          <a:p>
            <a:pPr lvl="1"/>
            <a:r>
              <a:rPr lang="en-US" dirty="0"/>
              <a:t> Second level</a:t>
            </a:r>
          </a:p>
          <a:p>
            <a:pPr lvl="2"/>
            <a:r>
              <a:rPr lang="en-US" dirty="0"/>
              <a:t> Third level</a:t>
            </a:r>
          </a:p>
          <a:p>
            <a:pPr lvl="3"/>
            <a:r>
              <a:rPr lang="en-US" dirty="0"/>
              <a:t> Fourth level</a:t>
            </a:r>
          </a:p>
          <a:p>
            <a:pPr lvl="4"/>
            <a:r>
              <a:rPr lang="en-US" dirty="0"/>
              <a:t>Fifth level</a:t>
            </a:r>
          </a:p>
        </p:txBody>
      </p:sp>
      <p:sp>
        <p:nvSpPr>
          <p:cNvPr id="11" name="Content Placeholder 2">
            <a:extLst>
              <a:ext uri="{FF2B5EF4-FFF2-40B4-BE49-F238E27FC236}">
                <a16:creationId xmlns:a16="http://schemas.microsoft.com/office/drawing/2014/main" xmlns="" id="{3BCB1B2C-6830-4596-AEBD-27FF52C7FDCB}"/>
              </a:ext>
            </a:extLst>
          </p:cNvPr>
          <p:cNvSpPr>
            <a:spLocks noGrp="1"/>
          </p:cNvSpPr>
          <p:nvPr>
            <p:ph idx="14" hasCustomPrompt="1"/>
          </p:nvPr>
        </p:nvSpPr>
        <p:spPr>
          <a:xfrm>
            <a:off x="4645890" y="1931526"/>
            <a:ext cx="3868737" cy="2763441"/>
          </a:xfrm>
        </p:spPr>
        <p:txBody>
          <a:bodyPr/>
          <a:lstStyle>
            <a:lvl1pPr>
              <a:buClr>
                <a:srgbClr val="002060"/>
              </a:buClr>
              <a:buSzPct val="150000"/>
              <a:defRPr sz="3200"/>
            </a:lvl1pPr>
            <a:lvl2pPr>
              <a:buClr>
                <a:schemeClr val="accent6"/>
              </a:buClr>
              <a:buSzPct val="150000"/>
              <a:defRPr sz="2800"/>
            </a:lvl2pPr>
            <a:lvl3pPr>
              <a:buClr>
                <a:schemeClr val="accent2"/>
              </a:buClr>
              <a:buSzPct val="150000"/>
              <a:defRPr sz="2400"/>
            </a:lvl3pPr>
            <a:lvl4pPr>
              <a:buClr>
                <a:srgbClr val="0070C0"/>
              </a:buClr>
              <a:buSzPct val="150000"/>
              <a:defRPr sz="2000"/>
            </a:lvl4pPr>
            <a:lvl5pPr>
              <a:buSzPct val="150000"/>
              <a:defRPr sz="2000"/>
            </a:lvl5pPr>
            <a:lvl6pPr>
              <a:defRPr sz="2000"/>
            </a:lvl6pPr>
            <a:lvl7pPr>
              <a:defRPr sz="2000"/>
            </a:lvl7pPr>
            <a:lvl8pPr>
              <a:defRPr sz="2000"/>
            </a:lvl8pPr>
            <a:lvl9pPr>
              <a:defRPr sz="2000"/>
            </a:lvl9pPr>
          </a:lstStyle>
          <a:p>
            <a:pPr lvl="0"/>
            <a:r>
              <a:rPr lang="en-US" dirty="0"/>
              <a:t> Edit Master text styles</a:t>
            </a:r>
          </a:p>
          <a:p>
            <a:pPr lvl="1"/>
            <a:r>
              <a:rPr lang="en-US" dirty="0"/>
              <a:t> Second level</a:t>
            </a:r>
          </a:p>
          <a:p>
            <a:pPr lvl="2"/>
            <a:r>
              <a:rPr lang="en-US" dirty="0"/>
              <a:t> Third level</a:t>
            </a:r>
          </a:p>
          <a:p>
            <a:pPr lvl="3"/>
            <a:r>
              <a:rPr lang="en-US" dirty="0"/>
              <a:t> Fourth level</a:t>
            </a:r>
          </a:p>
          <a:p>
            <a:pPr lvl="4"/>
            <a:r>
              <a:rPr lang="en-US" dirty="0"/>
              <a:t>Fifth level</a:t>
            </a:r>
          </a:p>
        </p:txBody>
      </p:sp>
    </p:spTree>
    <p:extLst>
      <p:ext uri="{BB962C8B-B14F-4D97-AF65-F5344CB8AC3E}">
        <p14:creationId xmlns:p14="http://schemas.microsoft.com/office/powerpoint/2010/main" val="290948881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66EF8FB-6DB8-4393-B8DA-DEC58C6984A3}"/>
              </a:ext>
            </a:extLst>
          </p:cNvPr>
          <p:cNvSpPr>
            <a:spLocks noGrp="1"/>
          </p:cNvSpPr>
          <p:nvPr>
            <p:ph type="title"/>
          </p:nvPr>
        </p:nvSpPr>
        <p:spPr/>
        <p:txBody>
          <a:bodyPr/>
          <a:lstStyle>
            <a:lvl1pPr>
              <a:defRPr>
                <a:solidFill>
                  <a:srgbClr val="002060"/>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Date Placeholder 2">
            <a:extLst>
              <a:ext uri="{FF2B5EF4-FFF2-40B4-BE49-F238E27FC236}">
                <a16:creationId xmlns:a16="http://schemas.microsoft.com/office/drawing/2014/main" xmlns="" id="{D34E0353-72CC-4A43-B4D7-3A8D9FA1DB60}"/>
              </a:ext>
            </a:extLst>
          </p:cNvPr>
          <p:cNvSpPr>
            <a:spLocks noGrp="1"/>
          </p:cNvSpPr>
          <p:nvPr>
            <p:ph type="dt" sz="half" idx="10"/>
          </p:nvPr>
        </p:nvSpPr>
        <p:spPr/>
        <p:txBody>
          <a:bodyPr/>
          <a:lstStyle/>
          <a:p>
            <a:fld id="{22A5F1DF-C7E2-4548-B8D9-D735C7966921}" type="datetimeFigureOut">
              <a:rPr lang="en-US" smtClean="0"/>
              <a:t>10/14/2019</a:t>
            </a:fld>
            <a:endParaRPr lang="en-US"/>
          </a:p>
        </p:txBody>
      </p:sp>
      <p:sp>
        <p:nvSpPr>
          <p:cNvPr id="4" name="Footer Placeholder 3">
            <a:extLst>
              <a:ext uri="{FF2B5EF4-FFF2-40B4-BE49-F238E27FC236}">
                <a16:creationId xmlns:a16="http://schemas.microsoft.com/office/drawing/2014/main" xmlns="" id="{CF6222DD-4EAB-40E1-B4A9-41B808C0B4E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4884F469-6F54-4AE5-BB17-AFBDBD585136}"/>
              </a:ext>
            </a:extLst>
          </p:cNvPr>
          <p:cNvSpPr>
            <a:spLocks noGrp="1"/>
          </p:cNvSpPr>
          <p:nvPr>
            <p:ph type="sldNum" sz="quarter" idx="12"/>
          </p:nvPr>
        </p:nvSpPr>
        <p:spPr/>
        <p:txBody>
          <a:bodyPr/>
          <a:lstStyle/>
          <a:p>
            <a:fld id="{21ED0803-497D-4AB0-834E-E140225DC384}" type="slidenum">
              <a:rPr lang="en-US" smtClean="0"/>
              <a:t>‹#›</a:t>
            </a:fld>
            <a:endParaRPr lang="en-US"/>
          </a:p>
        </p:txBody>
      </p:sp>
    </p:spTree>
    <p:extLst>
      <p:ext uri="{BB962C8B-B14F-4D97-AF65-F5344CB8AC3E}">
        <p14:creationId xmlns:p14="http://schemas.microsoft.com/office/powerpoint/2010/main" val="221857351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B01F1792-2CEA-4072-BB00-4128A3BCDF10}"/>
              </a:ext>
            </a:extLst>
          </p:cNvPr>
          <p:cNvSpPr>
            <a:spLocks noGrp="1"/>
          </p:cNvSpPr>
          <p:nvPr>
            <p:ph type="dt" sz="half" idx="10"/>
          </p:nvPr>
        </p:nvSpPr>
        <p:spPr/>
        <p:txBody>
          <a:bodyPr/>
          <a:lstStyle/>
          <a:p>
            <a:fld id="{22A5F1DF-C7E2-4548-B8D9-D735C7966921}" type="datetimeFigureOut">
              <a:rPr lang="en-US" smtClean="0"/>
              <a:t>10/14/2019</a:t>
            </a:fld>
            <a:endParaRPr lang="en-US"/>
          </a:p>
        </p:txBody>
      </p:sp>
      <p:sp>
        <p:nvSpPr>
          <p:cNvPr id="3" name="Footer Placeholder 2">
            <a:extLst>
              <a:ext uri="{FF2B5EF4-FFF2-40B4-BE49-F238E27FC236}">
                <a16:creationId xmlns:a16="http://schemas.microsoft.com/office/drawing/2014/main" xmlns="" id="{08C723B1-0379-448D-B757-379C55EF6F0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1F69CF27-7B04-4167-A0BC-372DFF406A55}"/>
              </a:ext>
            </a:extLst>
          </p:cNvPr>
          <p:cNvSpPr>
            <a:spLocks noGrp="1"/>
          </p:cNvSpPr>
          <p:nvPr>
            <p:ph type="sldNum" sz="quarter" idx="12"/>
          </p:nvPr>
        </p:nvSpPr>
        <p:spPr/>
        <p:txBody>
          <a:bodyPr/>
          <a:lstStyle/>
          <a:p>
            <a:fld id="{21ED0803-497D-4AB0-834E-E140225DC384}" type="slidenum">
              <a:rPr lang="en-US" smtClean="0"/>
              <a:t>‹#›</a:t>
            </a:fld>
            <a:endParaRPr lang="en-US"/>
          </a:p>
        </p:txBody>
      </p:sp>
    </p:spTree>
    <p:extLst>
      <p:ext uri="{BB962C8B-B14F-4D97-AF65-F5344CB8AC3E}">
        <p14:creationId xmlns:p14="http://schemas.microsoft.com/office/powerpoint/2010/main" val="121845663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CF9C89C-D94D-4AFA-9BAE-550D0E863949}"/>
              </a:ext>
            </a:extLst>
          </p:cNvPr>
          <p:cNvSpPr>
            <a:spLocks noGrp="1"/>
          </p:cNvSpPr>
          <p:nvPr>
            <p:ph type="title"/>
          </p:nvPr>
        </p:nvSpPr>
        <p:spPr>
          <a:xfrm>
            <a:off x="630239" y="342900"/>
            <a:ext cx="2949575" cy="1200150"/>
          </a:xfrm>
        </p:spPr>
        <p:txBody>
          <a:bodyPr anchor="b"/>
          <a:lstStyle>
            <a:lvl1pPr>
              <a:defRPr sz="3200">
                <a:solidFill>
                  <a:srgbClr val="002060"/>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xmlns="" id="{82435E5E-B358-488F-9E99-2AEA89976074}"/>
              </a:ext>
            </a:extLst>
          </p:cNvPr>
          <p:cNvSpPr>
            <a:spLocks noGrp="1"/>
          </p:cNvSpPr>
          <p:nvPr>
            <p:ph idx="1" hasCustomPrompt="1"/>
          </p:nvPr>
        </p:nvSpPr>
        <p:spPr>
          <a:xfrm>
            <a:off x="3887788" y="740569"/>
            <a:ext cx="4629150" cy="3655219"/>
          </a:xfrm>
        </p:spPr>
        <p:txBody>
          <a:bodyPr/>
          <a:lstStyle>
            <a:lvl1pPr>
              <a:buClr>
                <a:srgbClr val="002060"/>
              </a:buClr>
              <a:buSzPct val="150000"/>
              <a:defRPr sz="3200"/>
            </a:lvl1pPr>
            <a:lvl2pPr>
              <a:buClr>
                <a:schemeClr val="accent6"/>
              </a:buClr>
              <a:buSzPct val="150000"/>
              <a:defRPr sz="2800"/>
            </a:lvl2pPr>
            <a:lvl3pPr>
              <a:buClr>
                <a:schemeClr val="accent2"/>
              </a:buClr>
              <a:buSzPct val="150000"/>
              <a:defRPr sz="2400"/>
            </a:lvl3pPr>
            <a:lvl4pPr>
              <a:buClr>
                <a:srgbClr val="0070C0"/>
              </a:buClr>
              <a:buSzPct val="150000"/>
              <a:defRPr sz="2000"/>
            </a:lvl4pPr>
            <a:lvl5pPr>
              <a:buSzPct val="150000"/>
              <a:defRPr sz="2000"/>
            </a:lvl5pPr>
            <a:lvl6pPr>
              <a:defRPr sz="2000"/>
            </a:lvl6pPr>
            <a:lvl7pPr>
              <a:defRPr sz="2000"/>
            </a:lvl7pPr>
            <a:lvl8pPr>
              <a:defRPr sz="2000"/>
            </a:lvl8pPr>
            <a:lvl9pPr>
              <a:defRPr sz="2000"/>
            </a:lvl9pPr>
          </a:lstStyle>
          <a:p>
            <a:pPr lvl="0"/>
            <a:r>
              <a:rPr lang="en-US" dirty="0"/>
              <a:t> Edit Master text styles</a:t>
            </a:r>
          </a:p>
          <a:p>
            <a:pPr lvl="1"/>
            <a:r>
              <a:rPr lang="en-US" dirty="0"/>
              <a:t> Second level</a:t>
            </a:r>
          </a:p>
          <a:p>
            <a:pPr lvl="2"/>
            <a:r>
              <a:rPr lang="en-US" dirty="0"/>
              <a:t> Third level</a:t>
            </a:r>
          </a:p>
          <a:p>
            <a:pPr lvl="3"/>
            <a:r>
              <a:rPr lang="en-US" dirty="0"/>
              <a:t> Fourth level</a:t>
            </a:r>
          </a:p>
          <a:p>
            <a:pPr lvl="4"/>
            <a:r>
              <a:rPr lang="en-US" dirty="0"/>
              <a:t>Fifth level</a:t>
            </a:r>
          </a:p>
        </p:txBody>
      </p:sp>
      <p:sp>
        <p:nvSpPr>
          <p:cNvPr id="4" name="Text Placeholder 3">
            <a:extLst>
              <a:ext uri="{FF2B5EF4-FFF2-40B4-BE49-F238E27FC236}">
                <a16:creationId xmlns:a16="http://schemas.microsoft.com/office/drawing/2014/main" xmlns="" id="{859EB957-80D3-4379-B92F-BEAE20750AB0}"/>
              </a:ext>
            </a:extLst>
          </p:cNvPr>
          <p:cNvSpPr>
            <a:spLocks noGrp="1"/>
          </p:cNvSpPr>
          <p:nvPr>
            <p:ph type="body" sz="half" idx="2"/>
          </p:nvPr>
        </p:nvSpPr>
        <p:spPr>
          <a:xfrm>
            <a:off x="630239" y="1543050"/>
            <a:ext cx="2949575" cy="2858691"/>
          </a:xfrm>
        </p:spPr>
        <p:txBody>
          <a:bodyPr>
            <a:normAutofit/>
          </a:bodyPr>
          <a:lstStyle>
            <a:lvl1pPr marL="0" indent="0">
              <a:buNone/>
              <a:defRPr sz="2400">
                <a:solidFill>
                  <a:srgbClr val="002060"/>
                </a:solidFill>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5" name="Date Placeholder 4">
            <a:extLst>
              <a:ext uri="{FF2B5EF4-FFF2-40B4-BE49-F238E27FC236}">
                <a16:creationId xmlns:a16="http://schemas.microsoft.com/office/drawing/2014/main" xmlns="" id="{DEFAC788-05C0-4624-9FDE-14D40AC2CB55}"/>
              </a:ext>
            </a:extLst>
          </p:cNvPr>
          <p:cNvSpPr>
            <a:spLocks noGrp="1"/>
          </p:cNvSpPr>
          <p:nvPr>
            <p:ph type="dt" sz="half" idx="10"/>
          </p:nvPr>
        </p:nvSpPr>
        <p:spPr/>
        <p:txBody>
          <a:bodyPr/>
          <a:lstStyle/>
          <a:p>
            <a:fld id="{22A5F1DF-C7E2-4548-B8D9-D735C7966921}" type="datetimeFigureOut">
              <a:rPr lang="en-US" smtClean="0"/>
              <a:t>10/14/2019</a:t>
            </a:fld>
            <a:endParaRPr lang="en-US"/>
          </a:p>
        </p:txBody>
      </p:sp>
      <p:sp>
        <p:nvSpPr>
          <p:cNvPr id="6" name="Footer Placeholder 5">
            <a:extLst>
              <a:ext uri="{FF2B5EF4-FFF2-40B4-BE49-F238E27FC236}">
                <a16:creationId xmlns:a16="http://schemas.microsoft.com/office/drawing/2014/main" xmlns="" id="{0CB358DC-700A-436E-900C-33799F88FFC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93F585B4-9DD6-4F9A-A2AF-1CB116384750}"/>
              </a:ext>
            </a:extLst>
          </p:cNvPr>
          <p:cNvSpPr>
            <a:spLocks noGrp="1"/>
          </p:cNvSpPr>
          <p:nvPr>
            <p:ph type="sldNum" sz="quarter" idx="12"/>
          </p:nvPr>
        </p:nvSpPr>
        <p:spPr/>
        <p:txBody>
          <a:bodyPr/>
          <a:lstStyle/>
          <a:p>
            <a:fld id="{21ED0803-497D-4AB0-834E-E140225DC384}" type="slidenum">
              <a:rPr lang="en-US" smtClean="0"/>
              <a:t>‹#›</a:t>
            </a:fld>
            <a:endParaRPr lang="en-US"/>
          </a:p>
        </p:txBody>
      </p:sp>
    </p:spTree>
    <p:extLst>
      <p:ext uri="{BB962C8B-B14F-4D97-AF65-F5344CB8AC3E}">
        <p14:creationId xmlns:p14="http://schemas.microsoft.com/office/powerpoint/2010/main" val="30034562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A5D6043-A350-4DDF-92D0-87635B2AFCE8}"/>
              </a:ext>
            </a:extLst>
          </p:cNvPr>
          <p:cNvSpPr>
            <a:spLocks noGrp="1"/>
          </p:cNvSpPr>
          <p:nvPr>
            <p:ph type="title"/>
          </p:nvPr>
        </p:nvSpPr>
        <p:spPr>
          <a:xfrm>
            <a:off x="623888" y="1282304"/>
            <a:ext cx="7886700" cy="1886266"/>
          </a:xfrm>
        </p:spPr>
        <p:txBody>
          <a:bodyPr anchor="b">
            <a:normAutofit/>
          </a:bodyPr>
          <a:lstStyle>
            <a:lvl1pPr algn="ctr">
              <a:defRPr sz="5400" b="0">
                <a:solidFill>
                  <a:srgbClr val="002060"/>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Text Placeholder 2">
            <a:extLst>
              <a:ext uri="{FF2B5EF4-FFF2-40B4-BE49-F238E27FC236}">
                <a16:creationId xmlns:a16="http://schemas.microsoft.com/office/drawing/2014/main" xmlns="" id="{190CB8F3-8462-4AEE-AB24-456ABAC50A78}"/>
              </a:ext>
            </a:extLst>
          </p:cNvPr>
          <p:cNvSpPr>
            <a:spLocks noGrp="1"/>
          </p:cNvSpPr>
          <p:nvPr>
            <p:ph type="body" idx="1"/>
          </p:nvPr>
        </p:nvSpPr>
        <p:spPr>
          <a:xfrm>
            <a:off x="623888" y="3442098"/>
            <a:ext cx="7886700" cy="941814"/>
          </a:xfrm>
        </p:spPr>
        <p:txBody>
          <a:bodyPr>
            <a:normAutofit/>
          </a:bodyPr>
          <a:lstStyle>
            <a:lvl1pPr marL="0" indent="0" algn="ctr">
              <a:buNone/>
              <a:defRPr sz="3200">
                <a:solidFill>
                  <a:srgbClr val="002060"/>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4" name="Date Placeholder 3">
            <a:extLst>
              <a:ext uri="{FF2B5EF4-FFF2-40B4-BE49-F238E27FC236}">
                <a16:creationId xmlns:a16="http://schemas.microsoft.com/office/drawing/2014/main" xmlns="" id="{4C39FDED-948A-4789-8CAC-124C531F5554}"/>
              </a:ext>
            </a:extLst>
          </p:cNvPr>
          <p:cNvSpPr>
            <a:spLocks noGrp="1"/>
          </p:cNvSpPr>
          <p:nvPr>
            <p:ph type="dt" sz="half" idx="10"/>
          </p:nvPr>
        </p:nvSpPr>
        <p:spPr/>
        <p:txBody>
          <a:bodyPr/>
          <a:lstStyle/>
          <a:p>
            <a:fld id="{22A5F1DF-C7E2-4548-B8D9-D735C7966921}" type="datetimeFigureOut">
              <a:rPr lang="en-US" smtClean="0"/>
              <a:t>10/14/2019</a:t>
            </a:fld>
            <a:endParaRPr lang="en-US"/>
          </a:p>
        </p:txBody>
      </p:sp>
      <p:sp>
        <p:nvSpPr>
          <p:cNvPr id="5" name="Footer Placeholder 4">
            <a:extLst>
              <a:ext uri="{FF2B5EF4-FFF2-40B4-BE49-F238E27FC236}">
                <a16:creationId xmlns:a16="http://schemas.microsoft.com/office/drawing/2014/main" xmlns="" id="{A5192B68-2417-42BC-A281-F8E9DE5588A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8E37D6E0-6374-49B9-8BA8-9E8BE76C77D5}"/>
              </a:ext>
            </a:extLst>
          </p:cNvPr>
          <p:cNvSpPr>
            <a:spLocks noGrp="1"/>
          </p:cNvSpPr>
          <p:nvPr>
            <p:ph type="sldNum" sz="quarter" idx="12"/>
          </p:nvPr>
        </p:nvSpPr>
        <p:spPr/>
        <p:txBody>
          <a:bodyPr/>
          <a:lstStyle/>
          <a:p>
            <a:fld id="{21ED0803-497D-4AB0-834E-E140225DC384}" type="slidenum">
              <a:rPr lang="en-US" smtClean="0"/>
              <a:t>‹#›</a:t>
            </a:fld>
            <a:endParaRPr lang="en-US"/>
          </a:p>
        </p:txBody>
      </p:sp>
    </p:spTree>
    <p:extLst>
      <p:ext uri="{BB962C8B-B14F-4D97-AF65-F5344CB8AC3E}">
        <p14:creationId xmlns:p14="http://schemas.microsoft.com/office/powerpoint/2010/main" val="322387034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04E80AA-92C8-4F62-A04D-C9350045CD0D}"/>
              </a:ext>
            </a:extLst>
          </p:cNvPr>
          <p:cNvSpPr>
            <a:spLocks noGrp="1"/>
          </p:cNvSpPr>
          <p:nvPr>
            <p:ph type="title"/>
          </p:nvPr>
        </p:nvSpPr>
        <p:spPr>
          <a:xfrm>
            <a:off x="630239" y="342900"/>
            <a:ext cx="2949575" cy="1200150"/>
          </a:xfrm>
        </p:spPr>
        <p:txBody>
          <a:bodyPr anchor="b"/>
          <a:lstStyle>
            <a:lvl1pPr>
              <a:defRPr sz="3200">
                <a:solidFill>
                  <a:srgbClr val="002060"/>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a:extLst>
              <a:ext uri="{FF2B5EF4-FFF2-40B4-BE49-F238E27FC236}">
                <a16:creationId xmlns:a16="http://schemas.microsoft.com/office/drawing/2014/main" xmlns="" id="{1D7235CD-0FA0-4217-AE49-5EC840F39B1F}"/>
              </a:ext>
            </a:extLst>
          </p:cNvPr>
          <p:cNvSpPr>
            <a:spLocks noGrp="1"/>
          </p:cNvSpPr>
          <p:nvPr>
            <p:ph type="pic" idx="1"/>
          </p:nvPr>
        </p:nvSpPr>
        <p:spPr>
          <a:xfrm>
            <a:off x="3887788" y="740569"/>
            <a:ext cx="4629150" cy="3655219"/>
          </a:xfrm>
        </p:spPr>
        <p:txBody>
          <a:bodyPr/>
          <a:lstStyle>
            <a:lvl1pPr marL="0" indent="0">
              <a:buNone/>
              <a:defRPr sz="3200">
                <a:solidFill>
                  <a:srgbClr val="002060"/>
                </a:solidFill>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xmlns="" id="{4A447A3C-3538-434A-977D-69D9D4C1EF85}"/>
              </a:ext>
            </a:extLst>
          </p:cNvPr>
          <p:cNvSpPr>
            <a:spLocks noGrp="1"/>
          </p:cNvSpPr>
          <p:nvPr>
            <p:ph type="body" sz="half" idx="2"/>
          </p:nvPr>
        </p:nvSpPr>
        <p:spPr>
          <a:xfrm>
            <a:off x="630239" y="1543050"/>
            <a:ext cx="2949575" cy="2858691"/>
          </a:xfrm>
        </p:spPr>
        <p:txBody>
          <a:bodyPr>
            <a:normAutofit/>
          </a:bodyPr>
          <a:lstStyle>
            <a:lvl1pPr marL="0" indent="0">
              <a:buNone/>
              <a:defRPr sz="2400">
                <a:solidFill>
                  <a:srgbClr val="002060"/>
                </a:solidFill>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xmlns="" id="{DAABC83B-8B0B-4491-A722-C318E8C53B02}"/>
              </a:ext>
            </a:extLst>
          </p:cNvPr>
          <p:cNvSpPr>
            <a:spLocks noGrp="1"/>
          </p:cNvSpPr>
          <p:nvPr>
            <p:ph type="dt" sz="half" idx="10"/>
          </p:nvPr>
        </p:nvSpPr>
        <p:spPr/>
        <p:txBody>
          <a:bodyPr/>
          <a:lstStyle/>
          <a:p>
            <a:fld id="{22A5F1DF-C7E2-4548-B8D9-D735C7966921}" type="datetimeFigureOut">
              <a:rPr lang="en-US" smtClean="0"/>
              <a:t>10/14/2019</a:t>
            </a:fld>
            <a:endParaRPr lang="en-US"/>
          </a:p>
        </p:txBody>
      </p:sp>
      <p:sp>
        <p:nvSpPr>
          <p:cNvPr id="6" name="Footer Placeholder 5">
            <a:extLst>
              <a:ext uri="{FF2B5EF4-FFF2-40B4-BE49-F238E27FC236}">
                <a16:creationId xmlns:a16="http://schemas.microsoft.com/office/drawing/2014/main" xmlns="" id="{4EFC0777-877E-4E42-A94A-02F371AEC03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75B38744-C6F0-476F-B3AC-9E320D97DB0E}"/>
              </a:ext>
            </a:extLst>
          </p:cNvPr>
          <p:cNvSpPr>
            <a:spLocks noGrp="1"/>
          </p:cNvSpPr>
          <p:nvPr>
            <p:ph type="sldNum" sz="quarter" idx="12"/>
          </p:nvPr>
        </p:nvSpPr>
        <p:spPr/>
        <p:txBody>
          <a:bodyPr/>
          <a:lstStyle/>
          <a:p>
            <a:fld id="{21ED0803-497D-4AB0-834E-E140225DC384}" type="slidenum">
              <a:rPr lang="en-US" smtClean="0"/>
              <a:t>‹#›</a:t>
            </a:fld>
            <a:endParaRPr lang="en-US"/>
          </a:p>
        </p:txBody>
      </p:sp>
    </p:spTree>
    <p:extLst>
      <p:ext uri="{BB962C8B-B14F-4D97-AF65-F5344CB8AC3E}">
        <p14:creationId xmlns:p14="http://schemas.microsoft.com/office/powerpoint/2010/main" val="9649388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304800" y="457200"/>
            <a:ext cx="8534400" cy="857250"/>
          </a:xfrm>
        </p:spPr>
        <p:txBody>
          <a:bodyPr/>
          <a:lstStyle>
            <a:lvl1pPr>
              <a:defRPr b="1">
                <a:solidFill>
                  <a:srgbClr val="002060"/>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Chart Placeholder 2"/>
          <p:cNvSpPr>
            <a:spLocks noGrp="1"/>
          </p:cNvSpPr>
          <p:nvPr>
            <p:ph type="chart" idx="1"/>
          </p:nvPr>
        </p:nvSpPr>
        <p:spPr>
          <a:xfrm>
            <a:off x="304800" y="1485900"/>
            <a:ext cx="8534400" cy="2971800"/>
          </a:xfrm>
        </p:spPr>
        <p:txBody>
          <a:bodyPr rtlCol="0">
            <a:normAutofit/>
          </a:bodyPr>
          <a:lstStyle>
            <a:lvl1pPr>
              <a:buClr>
                <a:srgbClr val="002060"/>
              </a:buClr>
              <a:buSzPct val="150000"/>
              <a:defRPr>
                <a:solidFill>
                  <a:srgbClr val="002060"/>
                </a:solidFill>
                <a:latin typeface="Arial" panose="020B0604020202020204" pitchFamily="34" charset="0"/>
                <a:cs typeface="Arial" panose="020B0604020202020204" pitchFamily="34" charset="0"/>
              </a:defRPr>
            </a:lvl1pPr>
          </a:lstStyle>
          <a:p>
            <a:pPr lvl="0"/>
            <a:endParaRPr lang="en-US" noProof="0"/>
          </a:p>
        </p:txBody>
      </p:sp>
    </p:spTree>
    <p:extLst>
      <p:ext uri="{BB962C8B-B14F-4D97-AF65-F5344CB8AC3E}">
        <p14:creationId xmlns:p14="http://schemas.microsoft.com/office/powerpoint/2010/main" val="256197108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5" name="Date Placeholder 4"/>
          <p:cNvSpPr>
            <a:spLocks noGrp="1"/>
          </p:cNvSpPr>
          <p:nvPr>
            <p:ph type="dt" sz="half" idx="10"/>
          </p:nvPr>
        </p:nvSpPr>
        <p:spPr/>
        <p:txBody>
          <a:bodyPr/>
          <a:lstStyle/>
          <a:p>
            <a:fld id="{EFC55F90-F58E-4DB1-A560-ECE37D75A015}" type="datetimeFigureOut">
              <a:rPr lang="en-US" smtClean="0"/>
              <a:t>10/14/2019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2B2AF2A-C84F-4AF1-8145-E1398C9ADBAA}" type="slidenum">
              <a:rPr lang="en-US" smtClean="0"/>
              <a:t>‹#›</a:t>
            </a:fld>
            <a:endParaRPr lang="en-US"/>
          </a:p>
        </p:txBody>
      </p:sp>
      <p:sp>
        <p:nvSpPr>
          <p:cNvPr id="8" name="Content Placeholder 2">
            <a:extLst>
              <a:ext uri="{FF2B5EF4-FFF2-40B4-BE49-F238E27FC236}">
                <a16:creationId xmlns:a16="http://schemas.microsoft.com/office/drawing/2014/main" xmlns="" id="{3B98B09E-F16A-49A3-99C6-5FB433A96BDB}"/>
              </a:ext>
            </a:extLst>
          </p:cNvPr>
          <p:cNvSpPr>
            <a:spLocks noGrp="1"/>
          </p:cNvSpPr>
          <p:nvPr>
            <p:ph idx="13" hasCustomPrompt="1"/>
          </p:nvPr>
        </p:nvSpPr>
        <p:spPr>
          <a:xfrm>
            <a:off x="628650" y="1387505"/>
            <a:ext cx="3886200" cy="3263504"/>
          </a:xfrm>
        </p:spPr>
        <p:txBody>
          <a:bodyPr/>
          <a:lstStyle>
            <a:lvl1pPr>
              <a:buSzPct val="150000"/>
              <a:defRPr sz="3600">
                <a:solidFill>
                  <a:srgbClr val="002060"/>
                </a:solidFill>
                <a:latin typeface="Arial" panose="020B0604020202020204" pitchFamily="34" charset="0"/>
                <a:cs typeface="Arial" panose="020B0604020202020204" pitchFamily="34" charset="0"/>
              </a:defRPr>
            </a:lvl1pPr>
            <a:lvl2pPr>
              <a:buClr>
                <a:schemeClr val="accent2">
                  <a:lumMod val="75000"/>
                </a:schemeClr>
              </a:buClr>
              <a:buSzPct val="150000"/>
              <a:defRPr sz="3200">
                <a:solidFill>
                  <a:srgbClr val="002060"/>
                </a:solidFill>
                <a:latin typeface="Arial" panose="020B0604020202020204" pitchFamily="34" charset="0"/>
                <a:cs typeface="Arial" panose="020B0604020202020204" pitchFamily="34" charset="0"/>
              </a:defRPr>
            </a:lvl2pPr>
            <a:lvl3pPr>
              <a:buClr>
                <a:schemeClr val="accent6">
                  <a:lumMod val="75000"/>
                </a:schemeClr>
              </a:buClr>
              <a:buSzPct val="150000"/>
              <a:defRPr sz="2800">
                <a:solidFill>
                  <a:srgbClr val="002060"/>
                </a:solidFill>
                <a:latin typeface="Arial" panose="020B0604020202020204" pitchFamily="34" charset="0"/>
                <a:cs typeface="Arial" panose="020B0604020202020204" pitchFamily="34" charset="0"/>
              </a:defRPr>
            </a:lvl3pPr>
            <a:lvl4pPr>
              <a:buClr>
                <a:srgbClr val="00B0F0"/>
              </a:buClr>
              <a:buSzPct val="150000"/>
              <a:defRPr sz="2400">
                <a:solidFill>
                  <a:srgbClr val="002060"/>
                </a:solidFill>
                <a:latin typeface="Arial" panose="020B0604020202020204" pitchFamily="34" charset="0"/>
                <a:cs typeface="Arial" panose="020B0604020202020204" pitchFamily="34" charset="0"/>
              </a:defRPr>
            </a:lvl4pPr>
            <a:lvl5pPr>
              <a:buSzPct val="150000"/>
              <a:defRPr sz="2000">
                <a:solidFill>
                  <a:srgbClr val="002060"/>
                </a:solidFill>
                <a:latin typeface="Arial" panose="020B0604020202020204" pitchFamily="34" charset="0"/>
                <a:cs typeface="Arial" panose="020B0604020202020204" pitchFamily="34" charset="0"/>
              </a:defRPr>
            </a:lvl5pPr>
          </a:lstStyle>
          <a:p>
            <a:pPr lvl="0"/>
            <a:r>
              <a:rPr lang="en-US" dirty="0"/>
              <a:t> Edit Master text styles</a:t>
            </a:r>
          </a:p>
          <a:p>
            <a:pPr lvl="1"/>
            <a:r>
              <a:rPr lang="en-US" dirty="0"/>
              <a:t> Second level</a:t>
            </a:r>
          </a:p>
          <a:p>
            <a:pPr lvl="2"/>
            <a:r>
              <a:rPr lang="en-US" dirty="0"/>
              <a:t> Third level</a:t>
            </a:r>
          </a:p>
          <a:p>
            <a:pPr lvl="3"/>
            <a:r>
              <a:rPr lang="en-US" dirty="0"/>
              <a:t> Fourth level</a:t>
            </a:r>
          </a:p>
          <a:p>
            <a:pPr lvl="4"/>
            <a:r>
              <a:rPr lang="en-US" dirty="0"/>
              <a:t>Fifth level</a:t>
            </a:r>
          </a:p>
        </p:txBody>
      </p:sp>
      <p:sp>
        <p:nvSpPr>
          <p:cNvPr id="9" name="Content Placeholder 2">
            <a:extLst>
              <a:ext uri="{FF2B5EF4-FFF2-40B4-BE49-F238E27FC236}">
                <a16:creationId xmlns:a16="http://schemas.microsoft.com/office/drawing/2014/main" xmlns="" id="{EA62A6F4-5F5F-4E37-BD01-3898D8B62E11}"/>
              </a:ext>
            </a:extLst>
          </p:cNvPr>
          <p:cNvSpPr>
            <a:spLocks noGrp="1"/>
          </p:cNvSpPr>
          <p:nvPr>
            <p:ph idx="14" hasCustomPrompt="1"/>
          </p:nvPr>
        </p:nvSpPr>
        <p:spPr>
          <a:xfrm>
            <a:off x="4629152" y="1387505"/>
            <a:ext cx="3886200" cy="3263504"/>
          </a:xfrm>
        </p:spPr>
        <p:txBody>
          <a:bodyPr/>
          <a:lstStyle>
            <a:lvl1pPr>
              <a:buSzPct val="150000"/>
              <a:defRPr sz="3600">
                <a:solidFill>
                  <a:srgbClr val="002060"/>
                </a:solidFill>
                <a:latin typeface="Arial" panose="020B0604020202020204" pitchFamily="34" charset="0"/>
                <a:cs typeface="Arial" panose="020B0604020202020204" pitchFamily="34" charset="0"/>
              </a:defRPr>
            </a:lvl1pPr>
            <a:lvl2pPr>
              <a:buClr>
                <a:schemeClr val="accent2">
                  <a:lumMod val="75000"/>
                </a:schemeClr>
              </a:buClr>
              <a:buSzPct val="150000"/>
              <a:defRPr sz="3200">
                <a:solidFill>
                  <a:srgbClr val="002060"/>
                </a:solidFill>
                <a:latin typeface="Arial" panose="020B0604020202020204" pitchFamily="34" charset="0"/>
                <a:cs typeface="Arial" panose="020B0604020202020204" pitchFamily="34" charset="0"/>
              </a:defRPr>
            </a:lvl2pPr>
            <a:lvl3pPr>
              <a:buClr>
                <a:schemeClr val="accent6">
                  <a:lumMod val="75000"/>
                </a:schemeClr>
              </a:buClr>
              <a:buSzPct val="150000"/>
              <a:defRPr sz="2800">
                <a:solidFill>
                  <a:srgbClr val="002060"/>
                </a:solidFill>
                <a:latin typeface="Arial" panose="020B0604020202020204" pitchFamily="34" charset="0"/>
                <a:cs typeface="Arial" panose="020B0604020202020204" pitchFamily="34" charset="0"/>
              </a:defRPr>
            </a:lvl3pPr>
            <a:lvl4pPr>
              <a:buClr>
                <a:srgbClr val="00B0F0"/>
              </a:buClr>
              <a:buSzPct val="150000"/>
              <a:defRPr sz="2400">
                <a:solidFill>
                  <a:srgbClr val="002060"/>
                </a:solidFill>
                <a:latin typeface="Arial" panose="020B0604020202020204" pitchFamily="34" charset="0"/>
                <a:cs typeface="Arial" panose="020B0604020202020204" pitchFamily="34" charset="0"/>
              </a:defRPr>
            </a:lvl4pPr>
            <a:lvl5pPr>
              <a:buSzPct val="150000"/>
              <a:defRPr sz="2000">
                <a:solidFill>
                  <a:srgbClr val="002060"/>
                </a:solidFill>
                <a:latin typeface="Arial" panose="020B0604020202020204" pitchFamily="34" charset="0"/>
                <a:cs typeface="Arial" panose="020B0604020202020204" pitchFamily="34" charset="0"/>
              </a:defRPr>
            </a:lvl5pPr>
          </a:lstStyle>
          <a:p>
            <a:pPr lvl="0"/>
            <a:r>
              <a:rPr lang="en-US" dirty="0"/>
              <a:t> Edit Master text styles</a:t>
            </a:r>
          </a:p>
          <a:p>
            <a:pPr lvl="1"/>
            <a:r>
              <a:rPr lang="en-US" dirty="0"/>
              <a:t> Second level</a:t>
            </a:r>
          </a:p>
          <a:p>
            <a:pPr lvl="2"/>
            <a:r>
              <a:rPr lang="en-US" dirty="0"/>
              <a:t> Third level</a:t>
            </a:r>
          </a:p>
          <a:p>
            <a:pPr lvl="3"/>
            <a:r>
              <a:rPr lang="en-US" dirty="0"/>
              <a:t> Fourth level</a:t>
            </a:r>
          </a:p>
          <a:p>
            <a:pPr lvl="4"/>
            <a:r>
              <a:rPr lang="en-US" dirty="0"/>
              <a:t>Fifth level</a:t>
            </a:r>
          </a:p>
        </p:txBody>
      </p:sp>
    </p:spTree>
    <p:extLst>
      <p:ext uri="{BB962C8B-B14F-4D97-AF65-F5344CB8AC3E}">
        <p14:creationId xmlns:p14="http://schemas.microsoft.com/office/powerpoint/2010/main" val="178117310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D4130F5-E63C-4DB4-85A7-002A0CB10812}"/>
              </a:ext>
            </a:extLst>
          </p:cNvPr>
          <p:cNvSpPr>
            <a:spLocks noGrp="1"/>
          </p:cNvSpPr>
          <p:nvPr>
            <p:ph type="title"/>
          </p:nvPr>
        </p:nvSpPr>
        <p:spPr/>
        <p:txBody>
          <a:bodyPr/>
          <a:lstStyle>
            <a:lvl1pPr>
              <a:defRPr b="1">
                <a:solidFill>
                  <a:srgbClr val="002060"/>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5" name="Date Placeholder 4">
            <a:extLst>
              <a:ext uri="{FF2B5EF4-FFF2-40B4-BE49-F238E27FC236}">
                <a16:creationId xmlns:a16="http://schemas.microsoft.com/office/drawing/2014/main" xmlns="" id="{277A5913-A6EB-44C0-BC98-0B627762A45B}"/>
              </a:ext>
            </a:extLst>
          </p:cNvPr>
          <p:cNvSpPr>
            <a:spLocks noGrp="1"/>
          </p:cNvSpPr>
          <p:nvPr>
            <p:ph type="dt" sz="half" idx="10"/>
          </p:nvPr>
        </p:nvSpPr>
        <p:spPr/>
        <p:txBody>
          <a:bodyPr/>
          <a:lstStyle/>
          <a:p>
            <a:fld id="{B87F1630-18E0-4598-A895-6230A2B92767}" type="datetimeFigureOut">
              <a:rPr lang="en-US" smtClean="0"/>
              <a:t>10/14/2019</a:t>
            </a:fld>
            <a:endParaRPr lang="en-US"/>
          </a:p>
        </p:txBody>
      </p:sp>
      <p:sp>
        <p:nvSpPr>
          <p:cNvPr id="6" name="Footer Placeholder 5">
            <a:extLst>
              <a:ext uri="{FF2B5EF4-FFF2-40B4-BE49-F238E27FC236}">
                <a16:creationId xmlns:a16="http://schemas.microsoft.com/office/drawing/2014/main" xmlns="" id="{CADF0DA6-95B2-48F8-A5C2-710030CE773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2C456C11-5884-4A5C-B583-5F05D47C7DB1}"/>
              </a:ext>
            </a:extLst>
          </p:cNvPr>
          <p:cNvSpPr>
            <a:spLocks noGrp="1"/>
          </p:cNvSpPr>
          <p:nvPr>
            <p:ph type="sldNum" sz="quarter" idx="12"/>
          </p:nvPr>
        </p:nvSpPr>
        <p:spPr/>
        <p:txBody>
          <a:bodyPr/>
          <a:lstStyle/>
          <a:p>
            <a:fld id="{8E8847A9-1D87-49EB-83B8-D90CA302E2FC}" type="slidenum">
              <a:rPr lang="en-US" smtClean="0"/>
              <a:t>‹#›</a:t>
            </a:fld>
            <a:endParaRPr lang="en-US"/>
          </a:p>
        </p:txBody>
      </p:sp>
      <p:sp>
        <p:nvSpPr>
          <p:cNvPr id="9" name="Content Placeholder 2">
            <a:extLst>
              <a:ext uri="{FF2B5EF4-FFF2-40B4-BE49-F238E27FC236}">
                <a16:creationId xmlns:a16="http://schemas.microsoft.com/office/drawing/2014/main" xmlns="" id="{1EFE5BB6-687D-4A6F-AE2D-9FA31B1EA975}"/>
              </a:ext>
            </a:extLst>
          </p:cNvPr>
          <p:cNvSpPr>
            <a:spLocks noGrp="1"/>
          </p:cNvSpPr>
          <p:nvPr>
            <p:ph idx="13" hasCustomPrompt="1"/>
          </p:nvPr>
        </p:nvSpPr>
        <p:spPr>
          <a:xfrm>
            <a:off x="628651" y="1360714"/>
            <a:ext cx="3867150" cy="3263504"/>
          </a:xfrm>
        </p:spPr>
        <p:txBody>
          <a:bodyPr/>
          <a:lstStyle>
            <a:lvl1pPr>
              <a:buSzPct val="150000"/>
              <a:defRPr sz="3600">
                <a:solidFill>
                  <a:srgbClr val="002060"/>
                </a:solidFill>
                <a:latin typeface="Arial" panose="020B0604020202020204" pitchFamily="34" charset="0"/>
                <a:cs typeface="Arial" panose="020B0604020202020204" pitchFamily="34" charset="0"/>
              </a:defRPr>
            </a:lvl1pPr>
            <a:lvl2pPr>
              <a:buClr>
                <a:schemeClr val="accent2">
                  <a:lumMod val="75000"/>
                </a:schemeClr>
              </a:buClr>
              <a:buSzPct val="150000"/>
              <a:defRPr sz="3200">
                <a:solidFill>
                  <a:srgbClr val="002060"/>
                </a:solidFill>
                <a:latin typeface="Arial" panose="020B0604020202020204" pitchFamily="34" charset="0"/>
                <a:cs typeface="Arial" panose="020B0604020202020204" pitchFamily="34" charset="0"/>
              </a:defRPr>
            </a:lvl2pPr>
            <a:lvl3pPr>
              <a:buClr>
                <a:schemeClr val="accent6">
                  <a:lumMod val="75000"/>
                </a:schemeClr>
              </a:buClr>
              <a:buSzPct val="150000"/>
              <a:defRPr sz="2800">
                <a:solidFill>
                  <a:srgbClr val="002060"/>
                </a:solidFill>
                <a:latin typeface="Arial" panose="020B0604020202020204" pitchFamily="34" charset="0"/>
                <a:cs typeface="Arial" panose="020B0604020202020204" pitchFamily="34" charset="0"/>
              </a:defRPr>
            </a:lvl3pPr>
            <a:lvl4pPr>
              <a:buClr>
                <a:srgbClr val="00B0F0"/>
              </a:buClr>
              <a:buSzPct val="150000"/>
              <a:defRPr sz="2400">
                <a:solidFill>
                  <a:srgbClr val="002060"/>
                </a:solidFill>
                <a:latin typeface="Arial" panose="020B0604020202020204" pitchFamily="34" charset="0"/>
                <a:cs typeface="Arial" panose="020B0604020202020204" pitchFamily="34" charset="0"/>
              </a:defRPr>
            </a:lvl4pPr>
            <a:lvl5pPr>
              <a:buSzPct val="150000"/>
              <a:defRPr sz="2000">
                <a:solidFill>
                  <a:srgbClr val="002060"/>
                </a:solidFill>
                <a:latin typeface="Arial" panose="020B0604020202020204" pitchFamily="34" charset="0"/>
                <a:cs typeface="Arial" panose="020B0604020202020204" pitchFamily="34" charset="0"/>
              </a:defRPr>
            </a:lvl5pPr>
          </a:lstStyle>
          <a:p>
            <a:pPr lvl="0"/>
            <a:r>
              <a:rPr lang="en-US" dirty="0"/>
              <a:t> Edit Master text styles</a:t>
            </a:r>
          </a:p>
          <a:p>
            <a:pPr lvl="1"/>
            <a:r>
              <a:rPr lang="en-US" dirty="0"/>
              <a:t> Second level</a:t>
            </a:r>
          </a:p>
          <a:p>
            <a:pPr lvl="2"/>
            <a:r>
              <a:rPr lang="en-US" dirty="0"/>
              <a:t> Third level</a:t>
            </a:r>
          </a:p>
          <a:p>
            <a:pPr lvl="3"/>
            <a:r>
              <a:rPr lang="en-US" dirty="0"/>
              <a:t> Fourth level</a:t>
            </a:r>
          </a:p>
          <a:p>
            <a:pPr lvl="4"/>
            <a:r>
              <a:rPr lang="en-US" dirty="0"/>
              <a:t>Fifth level</a:t>
            </a:r>
          </a:p>
        </p:txBody>
      </p:sp>
      <p:sp>
        <p:nvSpPr>
          <p:cNvPr id="10" name="Content Placeholder 2">
            <a:extLst>
              <a:ext uri="{FF2B5EF4-FFF2-40B4-BE49-F238E27FC236}">
                <a16:creationId xmlns:a16="http://schemas.microsoft.com/office/drawing/2014/main" xmlns="" id="{D8E7EF4B-58D7-4294-83B1-199D18872F64}"/>
              </a:ext>
            </a:extLst>
          </p:cNvPr>
          <p:cNvSpPr>
            <a:spLocks noGrp="1"/>
          </p:cNvSpPr>
          <p:nvPr>
            <p:ph idx="14" hasCustomPrompt="1"/>
          </p:nvPr>
        </p:nvSpPr>
        <p:spPr>
          <a:xfrm>
            <a:off x="4648201" y="1360714"/>
            <a:ext cx="3867150" cy="3263504"/>
          </a:xfrm>
        </p:spPr>
        <p:txBody>
          <a:bodyPr/>
          <a:lstStyle>
            <a:lvl1pPr>
              <a:buSzPct val="150000"/>
              <a:defRPr sz="3600">
                <a:solidFill>
                  <a:srgbClr val="002060"/>
                </a:solidFill>
                <a:latin typeface="Arial" panose="020B0604020202020204" pitchFamily="34" charset="0"/>
                <a:cs typeface="Arial" panose="020B0604020202020204" pitchFamily="34" charset="0"/>
              </a:defRPr>
            </a:lvl1pPr>
            <a:lvl2pPr>
              <a:buClr>
                <a:schemeClr val="accent2">
                  <a:lumMod val="75000"/>
                </a:schemeClr>
              </a:buClr>
              <a:buSzPct val="150000"/>
              <a:defRPr sz="3200">
                <a:solidFill>
                  <a:srgbClr val="002060"/>
                </a:solidFill>
                <a:latin typeface="Arial" panose="020B0604020202020204" pitchFamily="34" charset="0"/>
                <a:cs typeface="Arial" panose="020B0604020202020204" pitchFamily="34" charset="0"/>
              </a:defRPr>
            </a:lvl2pPr>
            <a:lvl3pPr>
              <a:buClr>
                <a:schemeClr val="accent6">
                  <a:lumMod val="75000"/>
                </a:schemeClr>
              </a:buClr>
              <a:buSzPct val="150000"/>
              <a:defRPr sz="2800">
                <a:solidFill>
                  <a:srgbClr val="002060"/>
                </a:solidFill>
                <a:latin typeface="Arial" panose="020B0604020202020204" pitchFamily="34" charset="0"/>
                <a:cs typeface="Arial" panose="020B0604020202020204" pitchFamily="34" charset="0"/>
              </a:defRPr>
            </a:lvl3pPr>
            <a:lvl4pPr>
              <a:buClr>
                <a:srgbClr val="00B0F0"/>
              </a:buClr>
              <a:buSzPct val="150000"/>
              <a:defRPr sz="2400">
                <a:solidFill>
                  <a:srgbClr val="002060"/>
                </a:solidFill>
                <a:latin typeface="Arial" panose="020B0604020202020204" pitchFamily="34" charset="0"/>
                <a:cs typeface="Arial" panose="020B0604020202020204" pitchFamily="34" charset="0"/>
              </a:defRPr>
            </a:lvl4pPr>
            <a:lvl5pPr>
              <a:buSzPct val="150000"/>
              <a:defRPr sz="2000">
                <a:solidFill>
                  <a:srgbClr val="002060"/>
                </a:solidFill>
                <a:latin typeface="Arial" panose="020B0604020202020204" pitchFamily="34" charset="0"/>
                <a:cs typeface="Arial" panose="020B0604020202020204" pitchFamily="34" charset="0"/>
              </a:defRPr>
            </a:lvl5pPr>
          </a:lstStyle>
          <a:p>
            <a:pPr lvl="0"/>
            <a:r>
              <a:rPr lang="en-US" dirty="0"/>
              <a:t> Edit Master text styles</a:t>
            </a:r>
          </a:p>
          <a:p>
            <a:pPr lvl="1"/>
            <a:r>
              <a:rPr lang="en-US" dirty="0"/>
              <a:t> Second level</a:t>
            </a:r>
          </a:p>
          <a:p>
            <a:pPr lvl="2"/>
            <a:r>
              <a:rPr lang="en-US" dirty="0"/>
              <a:t> Third level</a:t>
            </a:r>
          </a:p>
          <a:p>
            <a:pPr lvl="3"/>
            <a:r>
              <a:rPr lang="en-US" dirty="0"/>
              <a:t> Fourth level</a:t>
            </a:r>
          </a:p>
          <a:p>
            <a:pPr lvl="4"/>
            <a:r>
              <a:rPr lang="en-US" dirty="0"/>
              <a:t>Fifth level</a:t>
            </a:r>
          </a:p>
        </p:txBody>
      </p:sp>
    </p:spTree>
    <p:extLst>
      <p:ext uri="{BB962C8B-B14F-4D97-AF65-F5344CB8AC3E}">
        <p14:creationId xmlns:p14="http://schemas.microsoft.com/office/powerpoint/2010/main" val="170437841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35490BF-59EE-4EC9-8744-597A88EEEFC7}"/>
              </a:ext>
            </a:extLst>
          </p:cNvPr>
          <p:cNvSpPr>
            <a:spLocks noGrp="1"/>
          </p:cNvSpPr>
          <p:nvPr>
            <p:ph type="ctrTitle"/>
          </p:nvPr>
        </p:nvSpPr>
        <p:spPr>
          <a:xfrm>
            <a:off x="1143000" y="841772"/>
            <a:ext cx="6858000" cy="1790700"/>
          </a:xfrm>
        </p:spPr>
        <p:txBody>
          <a:bodyPr anchor="b"/>
          <a:lstStyle>
            <a:lvl1pPr algn="ctr">
              <a:defRPr sz="6000" b="1">
                <a:solidFill>
                  <a:srgbClr val="002060"/>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xmlns="" id="{54FCE4E6-1240-4489-A44B-FD4506450D9B}"/>
              </a:ext>
            </a:extLst>
          </p:cNvPr>
          <p:cNvSpPr>
            <a:spLocks noGrp="1"/>
          </p:cNvSpPr>
          <p:nvPr>
            <p:ph type="subTitle" idx="1"/>
          </p:nvPr>
        </p:nvSpPr>
        <p:spPr>
          <a:xfrm>
            <a:off x="1143000" y="2701528"/>
            <a:ext cx="6858000" cy="1241822"/>
          </a:xfrm>
        </p:spPr>
        <p:txBody>
          <a:bodyPr>
            <a:normAutofit/>
          </a:bodyPr>
          <a:lstStyle>
            <a:lvl1pPr marL="0" indent="0" algn="ctr">
              <a:buNone/>
              <a:defRPr sz="3600" b="1">
                <a:solidFill>
                  <a:srgbClr val="002060"/>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EC70DE08-E0E8-44F8-AD27-44200B16259F}"/>
              </a:ext>
            </a:extLst>
          </p:cNvPr>
          <p:cNvSpPr>
            <a:spLocks noGrp="1"/>
          </p:cNvSpPr>
          <p:nvPr>
            <p:ph type="dt" sz="half" idx="10"/>
          </p:nvPr>
        </p:nvSpPr>
        <p:spPr/>
        <p:txBody>
          <a:bodyPr/>
          <a:lstStyle/>
          <a:p>
            <a:fld id="{B87F1630-18E0-4598-A895-6230A2B92767}" type="datetimeFigureOut">
              <a:rPr lang="en-US" smtClean="0"/>
              <a:t>10/14/2019</a:t>
            </a:fld>
            <a:endParaRPr lang="en-US"/>
          </a:p>
        </p:txBody>
      </p:sp>
      <p:sp>
        <p:nvSpPr>
          <p:cNvPr id="5" name="Footer Placeholder 4">
            <a:extLst>
              <a:ext uri="{FF2B5EF4-FFF2-40B4-BE49-F238E27FC236}">
                <a16:creationId xmlns:a16="http://schemas.microsoft.com/office/drawing/2014/main" xmlns="" id="{BDA045AB-8A73-471E-920F-1C84D277B70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59F1A98E-CA2E-4C54-8683-C5409C9908DE}"/>
              </a:ext>
            </a:extLst>
          </p:cNvPr>
          <p:cNvSpPr>
            <a:spLocks noGrp="1"/>
          </p:cNvSpPr>
          <p:nvPr>
            <p:ph type="sldNum" sz="quarter" idx="12"/>
          </p:nvPr>
        </p:nvSpPr>
        <p:spPr/>
        <p:txBody>
          <a:bodyPr/>
          <a:lstStyle/>
          <a:p>
            <a:fld id="{8E8847A9-1D87-49EB-83B8-D90CA302E2FC}" type="slidenum">
              <a:rPr lang="en-US" smtClean="0"/>
              <a:t>‹#›</a:t>
            </a:fld>
            <a:endParaRPr lang="en-US"/>
          </a:p>
        </p:txBody>
      </p:sp>
    </p:spTree>
    <p:extLst>
      <p:ext uri="{BB962C8B-B14F-4D97-AF65-F5344CB8AC3E}">
        <p14:creationId xmlns:p14="http://schemas.microsoft.com/office/powerpoint/2010/main" val="356959193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04323E5-0943-4845-93C4-587DB4F7C702}"/>
              </a:ext>
            </a:extLst>
          </p:cNvPr>
          <p:cNvSpPr>
            <a:spLocks noGrp="1"/>
          </p:cNvSpPr>
          <p:nvPr>
            <p:ph type="title"/>
          </p:nvPr>
        </p:nvSpPr>
        <p:spPr/>
        <p:txBody>
          <a:bodyPr/>
          <a:lstStyle>
            <a:lvl1pPr>
              <a:defRPr b="1">
                <a:solidFill>
                  <a:srgbClr val="002060"/>
                </a:solidFill>
                <a:latin typeface="Arial" panose="020B0604020202020204" pitchFamily="34" charset="0"/>
                <a:cs typeface="Arial" panose="020B0604020202020204" pitchFamily="34" charset="0"/>
              </a:defRPr>
            </a:lvl1pPr>
          </a:lstStyle>
          <a:p>
            <a:r>
              <a:rPr lang="en-US"/>
              <a:t>Click to edit Master title style</a:t>
            </a:r>
          </a:p>
        </p:txBody>
      </p:sp>
      <p:sp>
        <p:nvSpPr>
          <p:cNvPr id="6" name="Slide Number Placeholder 5">
            <a:extLst>
              <a:ext uri="{FF2B5EF4-FFF2-40B4-BE49-F238E27FC236}">
                <a16:creationId xmlns:a16="http://schemas.microsoft.com/office/drawing/2014/main" xmlns="" id="{FC3B61FC-665A-443E-965C-AD1DABAA3781}"/>
              </a:ext>
            </a:extLst>
          </p:cNvPr>
          <p:cNvSpPr>
            <a:spLocks noGrp="1"/>
          </p:cNvSpPr>
          <p:nvPr>
            <p:ph type="sldNum" sz="quarter" idx="12"/>
          </p:nvPr>
        </p:nvSpPr>
        <p:spPr/>
        <p:txBody>
          <a:bodyPr/>
          <a:lstStyle/>
          <a:p>
            <a:fld id="{8E8847A9-1D87-49EB-83B8-D90CA302E2FC}" type="slidenum">
              <a:rPr lang="en-US" smtClean="0"/>
              <a:t>‹#›</a:t>
            </a:fld>
            <a:endParaRPr lang="en-US"/>
          </a:p>
        </p:txBody>
      </p:sp>
      <p:sp>
        <p:nvSpPr>
          <p:cNvPr id="7" name="Content Placeholder 2">
            <a:extLst>
              <a:ext uri="{FF2B5EF4-FFF2-40B4-BE49-F238E27FC236}">
                <a16:creationId xmlns:a16="http://schemas.microsoft.com/office/drawing/2014/main" xmlns="" id="{E51F84B1-D841-499B-88E4-D33A85C1EE03}"/>
              </a:ext>
            </a:extLst>
          </p:cNvPr>
          <p:cNvSpPr>
            <a:spLocks noGrp="1"/>
          </p:cNvSpPr>
          <p:nvPr>
            <p:ph idx="1" hasCustomPrompt="1"/>
          </p:nvPr>
        </p:nvSpPr>
        <p:spPr>
          <a:xfrm>
            <a:off x="628650" y="1369219"/>
            <a:ext cx="7886700" cy="3263504"/>
          </a:xfrm>
        </p:spPr>
        <p:txBody>
          <a:bodyPr/>
          <a:lstStyle>
            <a:lvl1pPr marL="404813" indent="-404813">
              <a:buSzPct val="150000"/>
              <a:defRPr sz="3600">
                <a:solidFill>
                  <a:srgbClr val="002060"/>
                </a:solidFill>
                <a:latin typeface="Arial" panose="020B0604020202020204" pitchFamily="34" charset="0"/>
                <a:cs typeface="Arial" panose="020B0604020202020204" pitchFamily="34" charset="0"/>
              </a:defRPr>
            </a:lvl1pPr>
            <a:lvl2pPr>
              <a:buClr>
                <a:schemeClr val="accent2">
                  <a:lumMod val="75000"/>
                </a:schemeClr>
              </a:buClr>
              <a:buSzPct val="150000"/>
              <a:defRPr sz="3200">
                <a:solidFill>
                  <a:srgbClr val="002060"/>
                </a:solidFill>
                <a:latin typeface="Arial" panose="020B0604020202020204" pitchFamily="34" charset="0"/>
                <a:cs typeface="Arial" panose="020B0604020202020204" pitchFamily="34" charset="0"/>
              </a:defRPr>
            </a:lvl2pPr>
            <a:lvl3pPr>
              <a:buClr>
                <a:schemeClr val="accent6">
                  <a:lumMod val="75000"/>
                </a:schemeClr>
              </a:buClr>
              <a:buSzPct val="150000"/>
              <a:defRPr sz="2800">
                <a:solidFill>
                  <a:srgbClr val="002060"/>
                </a:solidFill>
                <a:latin typeface="Arial" panose="020B0604020202020204" pitchFamily="34" charset="0"/>
                <a:cs typeface="Arial" panose="020B0604020202020204" pitchFamily="34" charset="0"/>
              </a:defRPr>
            </a:lvl3pPr>
            <a:lvl4pPr>
              <a:buClr>
                <a:srgbClr val="00B0F0"/>
              </a:buClr>
              <a:buSzPct val="150000"/>
              <a:defRPr sz="2400">
                <a:solidFill>
                  <a:srgbClr val="002060"/>
                </a:solidFill>
                <a:latin typeface="Arial" panose="020B0604020202020204" pitchFamily="34" charset="0"/>
                <a:cs typeface="Arial" panose="020B0604020202020204" pitchFamily="34" charset="0"/>
              </a:defRPr>
            </a:lvl4pPr>
            <a:lvl5pPr>
              <a:buSzPct val="150000"/>
              <a:defRPr sz="2000">
                <a:solidFill>
                  <a:srgbClr val="002060"/>
                </a:solidFill>
                <a:latin typeface="Arial" panose="020B0604020202020204" pitchFamily="34" charset="0"/>
                <a:cs typeface="Arial" panose="020B0604020202020204" pitchFamily="34" charset="0"/>
              </a:defRPr>
            </a:lvl5pPr>
          </a:lstStyle>
          <a:p>
            <a:pPr lvl="0"/>
            <a:r>
              <a:rPr lang="en-US" dirty="0"/>
              <a:t>Edit Master text styles</a:t>
            </a:r>
          </a:p>
          <a:p>
            <a:pPr lvl="1"/>
            <a:r>
              <a:rPr lang="en-US" dirty="0"/>
              <a:t> Second level</a:t>
            </a:r>
          </a:p>
          <a:p>
            <a:pPr lvl="2"/>
            <a:r>
              <a:rPr lang="en-US" dirty="0"/>
              <a:t> Third level</a:t>
            </a:r>
          </a:p>
          <a:p>
            <a:pPr lvl="3"/>
            <a:r>
              <a:rPr lang="en-US" dirty="0"/>
              <a:t> Fourth level</a:t>
            </a:r>
          </a:p>
          <a:p>
            <a:pPr lvl="4"/>
            <a:r>
              <a:rPr lang="en-US" dirty="0"/>
              <a:t>Fifth level</a:t>
            </a:r>
          </a:p>
        </p:txBody>
      </p:sp>
    </p:spTree>
    <p:extLst>
      <p:ext uri="{BB962C8B-B14F-4D97-AF65-F5344CB8AC3E}">
        <p14:creationId xmlns:p14="http://schemas.microsoft.com/office/powerpoint/2010/main" val="145883179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2055999-313A-4517-80A1-EBA59B4CDF55}"/>
              </a:ext>
            </a:extLst>
          </p:cNvPr>
          <p:cNvSpPr>
            <a:spLocks noGrp="1"/>
          </p:cNvSpPr>
          <p:nvPr>
            <p:ph type="title"/>
          </p:nvPr>
        </p:nvSpPr>
        <p:spPr>
          <a:xfrm>
            <a:off x="623888" y="1282304"/>
            <a:ext cx="7886700" cy="2139553"/>
          </a:xfrm>
        </p:spPr>
        <p:txBody>
          <a:bodyPr anchor="b"/>
          <a:lstStyle>
            <a:lvl1pPr>
              <a:defRPr sz="6000" b="0">
                <a:solidFill>
                  <a:srgbClr val="002060"/>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a:extLst>
              <a:ext uri="{FF2B5EF4-FFF2-40B4-BE49-F238E27FC236}">
                <a16:creationId xmlns:a16="http://schemas.microsoft.com/office/drawing/2014/main" xmlns="" id="{4A399153-D617-4E9F-9C81-8E00DAEC1769}"/>
              </a:ext>
            </a:extLst>
          </p:cNvPr>
          <p:cNvSpPr>
            <a:spLocks noGrp="1"/>
          </p:cNvSpPr>
          <p:nvPr>
            <p:ph type="body" idx="1"/>
          </p:nvPr>
        </p:nvSpPr>
        <p:spPr>
          <a:xfrm>
            <a:off x="623888" y="3442098"/>
            <a:ext cx="7886700" cy="1125140"/>
          </a:xfrm>
        </p:spPr>
        <p:txBody>
          <a:bodyPr>
            <a:normAutofit/>
          </a:bodyPr>
          <a:lstStyle>
            <a:lvl1pPr marL="0" indent="0">
              <a:buNone/>
              <a:defRPr sz="3200">
                <a:solidFill>
                  <a:srgbClr val="002060"/>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4" name="Date Placeholder 3">
            <a:extLst>
              <a:ext uri="{FF2B5EF4-FFF2-40B4-BE49-F238E27FC236}">
                <a16:creationId xmlns:a16="http://schemas.microsoft.com/office/drawing/2014/main" xmlns="" id="{728FB9D1-A6BC-48DB-977C-C68B0918452F}"/>
              </a:ext>
            </a:extLst>
          </p:cNvPr>
          <p:cNvSpPr>
            <a:spLocks noGrp="1"/>
          </p:cNvSpPr>
          <p:nvPr>
            <p:ph type="dt" sz="half" idx="10"/>
          </p:nvPr>
        </p:nvSpPr>
        <p:spPr/>
        <p:txBody>
          <a:bodyPr/>
          <a:lstStyle/>
          <a:p>
            <a:fld id="{B87F1630-18E0-4598-A895-6230A2B92767}" type="datetimeFigureOut">
              <a:rPr lang="en-US" smtClean="0"/>
              <a:t>10/14/2019</a:t>
            </a:fld>
            <a:endParaRPr lang="en-US"/>
          </a:p>
        </p:txBody>
      </p:sp>
      <p:sp>
        <p:nvSpPr>
          <p:cNvPr id="5" name="Footer Placeholder 4">
            <a:extLst>
              <a:ext uri="{FF2B5EF4-FFF2-40B4-BE49-F238E27FC236}">
                <a16:creationId xmlns:a16="http://schemas.microsoft.com/office/drawing/2014/main" xmlns="" id="{549D8613-B68C-43C7-9B36-13E235E90AB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2E64A461-532A-490B-BC79-2C7B90703297}"/>
              </a:ext>
            </a:extLst>
          </p:cNvPr>
          <p:cNvSpPr>
            <a:spLocks noGrp="1"/>
          </p:cNvSpPr>
          <p:nvPr>
            <p:ph type="sldNum" sz="quarter" idx="12"/>
          </p:nvPr>
        </p:nvSpPr>
        <p:spPr/>
        <p:txBody>
          <a:bodyPr/>
          <a:lstStyle/>
          <a:p>
            <a:fld id="{8E8847A9-1D87-49EB-83B8-D90CA302E2FC}" type="slidenum">
              <a:rPr lang="en-US" smtClean="0"/>
              <a:t>‹#›</a:t>
            </a:fld>
            <a:endParaRPr lang="en-US"/>
          </a:p>
        </p:txBody>
      </p:sp>
    </p:spTree>
    <p:extLst>
      <p:ext uri="{BB962C8B-B14F-4D97-AF65-F5344CB8AC3E}">
        <p14:creationId xmlns:p14="http://schemas.microsoft.com/office/powerpoint/2010/main" val="158012662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D4130F5-E63C-4DB4-85A7-002A0CB10812}"/>
              </a:ext>
            </a:extLst>
          </p:cNvPr>
          <p:cNvSpPr>
            <a:spLocks noGrp="1"/>
          </p:cNvSpPr>
          <p:nvPr>
            <p:ph type="title"/>
          </p:nvPr>
        </p:nvSpPr>
        <p:spPr/>
        <p:txBody>
          <a:bodyPr/>
          <a:lstStyle>
            <a:lvl1pPr>
              <a:defRPr b="1">
                <a:solidFill>
                  <a:srgbClr val="002060"/>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5" name="Date Placeholder 4">
            <a:extLst>
              <a:ext uri="{FF2B5EF4-FFF2-40B4-BE49-F238E27FC236}">
                <a16:creationId xmlns:a16="http://schemas.microsoft.com/office/drawing/2014/main" xmlns="" id="{277A5913-A6EB-44C0-BC98-0B627762A45B}"/>
              </a:ext>
            </a:extLst>
          </p:cNvPr>
          <p:cNvSpPr>
            <a:spLocks noGrp="1"/>
          </p:cNvSpPr>
          <p:nvPr>
            <p:ph type="dt" sz="half" idx="10"/>
          </p:nvPr>
        </p:nvSpPr>
        <p:spPr/>
        <p:txBody>
          <a:bodyPr/>
          <a:lstStyle/>
          <a:p>
            <a:fld id="{B87F1630-18E0-4598-A895-6230A2B92767}" type="datetimeFigureOut">
              <a:rPr lang="en-US" smtClean="0"/>
              <a:t>10/14/2019</a:t>
            </a:fld>
            <a:endParaRPr lang="en-US"/>
          </a:p>
        </p:txBody>
      </p:sp>
      <p:sp>
        <p:nvSpPr>
          <p:cNvPr id="6" name="Footer Placeholder 5">
            <a:extLst>
              <a:ext uri="{FF2B5EF4-FFF2-40B4-BE49-F238E27FC236}">
                <a16:creationId xmlns:a16="http://schemas.microsoft.com/office/drawing/2014/main" xmlns="" id="{CADF0DA6-95B2-48F8-A5C2-710030CE773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2C456C11-5884-4A5C-B583-5F05D47C7DB1}"/>
              </a:ext>
            </a:extLst>
          </p:cNvPr>
          <p:cNvSpPr>
            <a:spLocks noGrp="1"/>
          </p:cNvSpPr>
          <p:nvPr>
            <p:ph type="sldNum" sz="quarter" idx="12"/>
          </p:nvPr>
        </p:nvSpPr>
        <p:spPr/>
        <p:txBody>
          <a:bodyPr/>
          <a:lstStyle/>
          <a:p>
            <a:fld id="{8E8847A9-1D87-49EB-83B8-D90CA302E2FC}" type="slidenum">
              <a:rPr lang="en-US" smtClean="0"/>
              <a:t>‹#›</a:t>
            </a:fld>
            <a:endParaRPr lang="en-US"/>
          </a:p>
        </p:txBody>
      </p:sp>
      <p:sp>
        <p:nvSpPr>
          <p:cNvPr id="9" name="Content Placeholder 2">
            <a:extLst>
              <a:ext uri="{FF2B5EF4-FFF2-40B4-BE49-F238E27FC236}">
                <a16:creationId xmlns:a16="http://schemas.microsoft.com/office/drawing/2014/main" xmlns="" id="{1EFE5BB6-687D-4A6F-AE2D-9FA31B1EA975}"/>
              </a:ext>
            </a:extLst>
          </p:cNvPr>
          <p:cNvSpPr>
            <a:spLocks noGrp="1"/>
          </p:cNvSpPr>
          <p:nvPr>
            <p:ph idx="13" hasCustomPrompt="1"/>
          </p:nvPr>
        </p:nvSpPr>
        <p:spPr>
          <a:xfrm>
            <a:off x="628651" y="1360714"/>
            <a:ext cx="3867150" cy="3263504"/>
          </a:xfrm>
        </p:spPr>
        <p:txBody>
          <a:bodyPr/>
          <a:lstStyle>
            <a:lvl1pPr>
              <a:buSzPct val="150000"/>
              <a:defRPr sz="3600">
                <a:solidFill>
                  <a:srgbClr val="002060"/>
                </a:solidFill>
                <a:latin typeface="Arial" panose="020B0604020202020204" pitchFamily="34" charset="0"/>
                <a:cs typeface="Arial" panose="020B0604020202020204" pitchFamily="34" charset="0"/>
              </a:defRPr>
            </a:lvl1pPr>
            <a:lvl2pPr>
              <a:buClr>
                <a:schemeClr val="accent2">
                  <a:lumMod val="75000"/>
                </a:schemeClr>
              </a:buClr>
              <a:buSzPct val="150000"/>
              <a:defRPr sz="3200">
                <a:solidFill>
                  <a:srgbClr val="002060"/>
                </a:solidFill>
                <a:latin typeface="Arial" panose="020B0604020202020204" pitchFamily="34" charset="0"/>
                <a:cs typeface="Arial" panose="020B0604020202020204" pitchFamily="34" charset="0"/>
              </a:defRPr>
            </a:lvl2pPr>
            <a:lvl3pPr>
              <a:buClr>
                <a:schemeClr val="accent6">
                  <a:lumMod val="75000"/>
                </a:schemeClr>
              </a:buClr>
              <a:buSzPct val="150000"/>
              <a:defRPr sz="2800">
                <a:solidFill>
                  <a:srgbClr val="002060"/>
                </a:solidFill>
                <a:latin typeface="Arial" panose="020B0604020202020204" pitchFamily="34" charset="0"/>
                <a:cs typeface="Arial" panose="020B0604020202020204" pitchFamily="34" charset="0"/>
              </a:defRPr>
            </a:lvl3pPr>
            <a:lvl4pPr>
              <a:buClr>
                <a:srgbClr val="00B0F0"/>
              </a:buClr>
              <a:buSzPct val="150000"/>
              <a:defRPr sz="2400">
                <a:solidFill>
                  <a:srgbClr val="002060"/>
                </a:solidFill>
                <a:latin typeface="Arial" panose="020B0604020202020204" pitchFamily="34" charset="0"/>
                <a:cs typeface="Arial" panose="020B0604020202020204" pitchFamily="34" charset="0"/>
              </a:defRPr>
            </a:lvl4pPr>
            <a:lvl5pPr>
              <a:buSzPct val="150000"/>
              <a:defRPr sz="2000">
                <a:solidFill>
                  <a:srgbClr val="002060"/>
                </a:solidFill>
                <a:latin typeface="Arial" panose="020B0604020202020204" pitchFamily="34" charset="0"/>
                <a:cs typeface="Arial" panose="020B0604020202020204" pitchFamily="34" charset="0"/>
              </a:defRPr>
            </a:lvl5pPr>
          </a:lstStyle>
          <a:p>
            <a:pPr lvl="0"/>
            <a:r>
              <a:rPr lang="en-US" dirty="0"/>
              <a:t> Edit Master text styles</a:t>
            </a:r>
          </a:p>
          <a:p>
            <a:pPr lvl="1"/>
            <a:r>
              <a:rPr lang="en-US" dirty="0"/>
              <a:t> Second level</a:t>
            </a:r>
          </a:p>
          <a:p>
            <a:pPr lvl="2"/>
            <a:r>
              <a:rPr lang="en-US" dirty="0"/>
              <a:t> Third level</a:t>
            </a:r>
          </a:p>
          <a:p>
            <a:pPr lvl="3"/>
            <a:r>
              <a:rPr lang="en-US" dirty="0"/>
              <a:t> Fourth level</a:t>
            </a:r>
          </a:p>
          <a:p>
            <a:pPr lvl="4"/>
            <a:r>
              <a:rPr lang="en-US" dirty="0"/>
              <a:t>Fifth level</a:t>
            </a:r>
          </a:p>
        </p:txBody>
      </p:sp>
      <p:sp>
        <p:nvSpPr>
          <p:cNvPr id="10" name="Content Placeholder 2">
            <a:extLst>
              <a:ext uri="{FF2B5EF4-FFF2-40B4-BE49-F238E27FC236}">
                <a16:creationId xmlns:a16="http://schemas.microsoft.com/office/drawing/2014/main" xmlns="" id="{D8E7EF4B-58D7-4294-83B1-199D18872F64}"/>
              </a:ext>
            </a:extLst>
          </p:cNvPr>
          <p:cNvSpPr>
            <a:spLocks noGrp="1"/>
          </p:cNvSpPr>
          <p:nvPr>
            <p:ph idx="14" hasCustomPrompt="1"/>
          </p:nvPr>
        </p:nvSpPr>
        <p:spPr>
          <a:xfrm>
            <a:off x="4648201" y="1360714"/>
            <a:ext cx="3867150" cy="3263504"/>
          </a:xfrm>
        </p:spPr>
        <p:txBody>
          <a:bodyPr/>
          <a:lstStyle>
            <a:lvl1pPr>
              <a:buSzPct val="150000"/>
              <a:defRPr sz="3600">
                <a:solidFill>
                  <a:srgbClr val="002060"/>
                </a:solidFill>
                <a:latin typeface="Arial" panose="020B0604020202020204" pitchFamily="34" charset="0"/>
                <a:cs typeface="Arial" panose="020B0604020202020204" pitchFamily="34" charset="0"/>
              </a:defRPr>
            </a:lvl1pPr>
            <a:lvl2pPr>
              <a:buClr>
                <a:schemeClr val="accent2">
                  <a:lumMod val="75000"/>
                </a:schemeClr>
              </a:buClr>
              <a:buSzPct val="150000"/>
              <a:defRPr sz="3200">
                <a:solidFill>
                  <a:srgbClr val="002060"/>
                </a:solidFill>
                <a:latin typeface="Arial" panose="020B0604020202020204" pitchFamily="34" charset="0"/>
                <a:cs typeface="Arial" panose="020B0604020202020204" pitchFamily="34" charset="0"/>
              </a:defRPr>
            </a:lvl2pPr>
            <a:lvl3pPr>
              <a:buClr>
                <a:schemeClr val="accent6">
                  <a:lumMod val="75000"/>
                </a:schemeClr>
              </a:buClr>
              <a:buSzPct val="150000"/>
              <a:defRPr sz="2800">
                <a:solidFill>
                  <a:srgbClr val="002060"/>
                </a:solidFill>
                <a:latin typeface="Arial" panose="020B0604020202020204" pitchFamily="34" charset="0"/>
                <a:cs typeface="Arial" panose="020B0604020202020204" pitchFamily="34" charset="0"/>
              </a:defRPr>
            </a:lvl3pPr>
            <a:lvl4pPr>
              <a:buClr>
                <a:srgbClr val="00B0F0"/>
              </a:buClr>
              <a:buSzPct val="150000"/>
              <a:defRPr sz="2400">
                <a:solidFill>
                  <a:srgbClr val="002060"/>
                </a:solidFill>
                <a:latin typeface="Arial" panose="020B0604020202020204" pitchFamily="34" charset="0"/>
                <a:cs typeface="Arial" panose="020B0604020202020204" pitchFamily="34" charset="0"/>
              </a:defRPr>
            </a:lvl4pPr>
            <a:lvl5pPr>
              <a:buSzPct val="150000"/>
              <a:defRPr sz="2000">
                <a:solidFill>
                  <a:srgbClr val="002060"/>
                </a:solidFill>
                <a:latin typeface="Arial" panose="020B0604020202020204" pitchFamily="34" charset="0"/>
                <a:cs typeface="Arial" panose="020B0604020202020204" pitchFamily="34" charset="0"/>
              </a:defRPr>
            </a:lvl5pPr>
          </a:lstStyle>
          <a:p>
            <a:pPr lvl="0"/>
            <a:r>
              <a:rPr lang="en-US" dirty="0"/>
              <a:t> Edit Master text styles</a:t>
            </a:r>
          </a:p>
          <a:p>
            <a:pPr lvl="1"/>
            <a:r>
              <a:rPr lang="en-US" dirty="0"/>
              <a:t> Second level</a:t>
            </a:r>
          </a:p>
          <a:p>
            <a:pPr lvl="2"/>
            <a:r>
              <a:rPr lang="en-US" dirty="0"/>
              <a:t> Third level</a:t>
            </a:r>
          </a:p>
          <a:p>
            <a:pPr lvl="3"/>
            <a:r>
              <a:rPr lang="en-US" dirty="0"/>
              <a:t> Fourth level</a:t>
            </a:r>
          </a:p>
          <a:p>
            <a:pPr lvl="4"/>
            <a:r>
              <a:rPr lang="en-US" dirty="0"/>
              <a:t>Fifth level</a:t>
            </a:r>
          </a:p>
        </p:txBody>
      </p:sp>
    </p:spTree>
    <p:extLst>
      <p:ext uri="{BB962C8B-B14F-4D97-AF65-F5344CB8AC3E}">
        <p14:creationId xmlns:p14="http://schemas.microsoft.com/office/powerpoint/2010/main" val="58336160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A5EA75B-7426-43F2-82E9-1D3167A4E8CF}"/>
              </a:ext>
            </a:extLst>
          </p:cNvPr>
          <p:cNvSpPr>
            <a:spLocks noGrp="1"/>
          </p:cNvSpPr>
          <p:nvPr>
            <p:ph type="title"/>
          </p:nvPr>
        </p:nvSpPr>
        <p:spPr>
          <a:xfrm>
            <a:off x="630238" y="273844"/>
            <a:ext cx="7886700" cy="994172"/>
          </a:xfrm>
        </p:spPr>
        <p:txBody>
          <a:bodyPr/>
          <a:lstStyle>
            <a:lvl1pPr>
              <a:defRPr b="1">
                <a:solidFill>
                  <a:srgbClr val="002060"/>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Text Placeholder 2">
            <a:extLst>
              <a:ext uri="{FF2B5EF4-FFF2-40B4-BE49-F238E27FC236}">
                <a16:creationId xmlns:a16="http://schemas.microsoft.com/office/drawing/2014/main" xmlns="" id="{A485D42F-C9E5-4F48-886C-9AB42A328601}"/>
              </a:ext>
            </a:extLst>
          </p:cNvPr>
          <p:cNvSpPr>
            <a:spLocks noGrp="1"/>
          </p:cNvSpPr>
          <p:nvPr>
            <p:ph type="body" idx="1"/>
          </p:nvPr>
        </p:nvSpPr>
        <p:spPr>
          <a:xfrm>
            <a:off x="630239" y="1260872"/>
            <a:ext cx="3868737" cy="617934"/>
          </a:xfrm>
        </p:spPr>
        <p:txBody>
          <a:bodyPr anchor="b">
            <a:normAutofit/>
          </a:bodyPr>
          <a:lstStyle>
            <a:lvl1pPr marL="0" indent="0">
              <a:buNone/>
              <a:defRPr sz="2800" b="1">
                <a:solidFill>
                  <a:srgbClr val="00206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5" name="Text Placeholder 4">
            <a:extLst>
              <a:ext uri="{FF2B5EF4-FFF2-40B4-BE49-F238E27FC236}">
                <a16:creationId xmlns:a16="http://schemas.microsoft.com/office/drawing/2014/main" xmlns="" id="{6A927615-0C07-497D-8059-852EAA84E003}"/>
              </a:ext>
            </a:extLst>
          </p:cNvPr>
          <p:cNvSpPr>
            <a:spLocks noGrp="1"/>
          </p:cNvSpPr>
          <p:nvPr>
            <p:ph type="body" sz="quarter" idx="3"/>
          </p:nvPr>
        </p:nvSpPr>
        <p:spPr>
          <a:xfrm>
            <a:off x="4629150" y="1260872"/>
            <a:ext cx="3887788" cy="617934"/>
          </a:xfrm>
        </p:spPr>
        <p:txBody>
          <a:bodyPr anchor="b">
            <a:normAutofit/>
          </a:bodyPr>
          <a:lstStyle>
            <a:lvl1pPr marL="0" indent="0">
              <a:buNone/>
              <a:defRPr sz="2800" b="1">
                <a:solidFill>
                  <a:srgbClr val="00206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7" name="Date Placeholder 6">
            <a:extLst>
              <a:ext uri="{FF2B5EF4-FFF2-40B4-BE49-F238E27FC236}">
                <a16:creationId xmlns:a16="http://schemas.microsoft.com/office/drawing/2014/main" xmlns="" id="{4EAEC210-4FA5-4D78-B3C7-07AFDD9187D3}"/>
              </a:ext>
            </a:extLst>
          </p:cNvPr>
          <p:cNvSpPr>
            <a:spLocks noGrp="1"/>
          </p:cNvSpPr>
          <p:nvPr>
            <p:ph type="dt" sz="half" idx="10"/>
          </p:nvPr>
        </p:nvSpPr>
        <p:spPr/>
        <p:txBody>
          <a:bodyPr/>
          <a:lstStyle/>
          <a:p>
            <a:fld id="{B87F1630-18E0-4598-A895-6230A2B92767}" type="datetimeFigureOut">
              <a:rPr lang="en-US" smtClean="0"/>
              <a:t>10/14/2019</a:t>
            </a:fld>
            <a:endParaRPr lang="en-US"/>
          </a:p>
        </p:txBody>
      </p:sp>
      <p:sp>
        <p:nvSpPr>
          <p:cNvPr id="8" name="Footer Placeholder 7">
            <a:extLst>
              <a:ext uri="{FF2B5EF4-FFF2-40B4-BE49-F238E27FC236}">
                <a16:creationId xmlns:a16="http://schemas.microsoft.com/office/drawing/2014/main" xmlns="" id="{1B71731C-CCEB-4B46-B3F4-483FB289684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CFDC3A47-6ED7-4D58-9C16-544DF4D7E83E}"/>
              </a:ext>
            </a:extLst>
          </p:cNvPr>
          <p:cNvSpPr>
            <a:spLocks noGrp="1"/>
          </p:cNvSpPr>
          <p:nvPr>
            <p:ph type="sldNum" sz="quarter" idx="12"/>
          </p:nvPr>
        </p:nvSpPr>
        <p:spPr/>
        <p:txBody>
          <a:bodyPr/>
          <a:lstStyle/>
          <a:p>
            <a:fld id="{8E8847A9-1D87-49EB-83B8-D90CA302E2FC}" type="slidenum">
              <a:rPr lang="en-US" smtClean="0"/>
              <a:t>‹#›</a:t>
            </a:fld>
            <a:endParaRPr lang="en-US"/>
          </a:p>
        </p:txBody>
      </p:sp>
      <p:sp>
        <p:nvSpPr>
          <p:cNvPr id="10" name="Content Placeholder 2">
            <a:extLst>
              <a:ext uri="{FF2B5EF4-FFF2-40B4-BE49-F238E27FC236}">
                <a16:creationId xmlns:a16="http://schemas.microsoft.com/office/drawing/2014/main" xmlns="" id="{359835A0-412F-45B8-94DE-A47FA9D8C70A}"/>
              </a:ext>
            </a:extLst>
          </p:cNvPr>
          <p:cNvSpPr>
            <a:spLocks noGrp="1"/>
          </p:cNvSpPr>
          <p:nvPr>
            <p:ph idx="13" hasCustomPrompt="1"/>
          </p:nvPr>
        </p:nvSpPr>
        <p:spPr>
          <a:xfrm>
            <a:off x="628650" y="1919798"/>
            <a:ext cx="3867150" cy="2745412"/>
          </a:xfrm>
        </p:spPr>
        <p:txBody>
          <a:bodyPr/>
          <a:lstStyle>
            <a:lvl1pPr>
              <a:buSzPct val="150000"/>
              <a:defRPr sz="3600">
                <a:solidFill>
                  <a:srgbClr val="002060"/>
                </a:solidFill>
                <a:latin typeface="Arial" panose="020B0604020202020204" pitchFamily="34" charset="0"/>
                <a:cs typeface="Arial" panose="020B0604020202020204" pitchFamily="34" charset="0"/>
              </a:defRPr>
            </a:lvl1pPr>
            <a:lvl2pPr>
              <a:buClr>
                <a:schemeClr val="accent2">
                  <a:lumMod val="75000"/>
                </a:schemeClr>
              </a:buClr>
              <a:buSzPct val="150000"/>
              <a:defRPr sz="3200">
                <a:solidFill>
                  <a:srgbClr val="002060"/>
                </a:solidFill>
                <a:latin typeface="Arial" panose="020B0604020202020204" pitchFamily="34" charset="0"/>
                <a:cs typeface="Arial" panose="020B0604020202020204" pitchFamily="34" charset="0"/>
              </a:defRPr>
            </a:lvl2pPr>
            <a:lvl3pPr>
              <a:buClr>
                <a:schemeClr val="accent6">
                  <a:lumMod val="75000"/>
                </a:schemeClr>
              </a:buClr>
              <a:buSzPct val="150000"/>
              <a:defRPr sz="2800">
                <a:solidFill>
                  <a:srgbClr val="002060"/>
                </a:solidFill>
                <a:latin typeface="Arial" panose="020B0604020202020204" pitchFamily="34" charset="0"/>
                <a:cs typeface="Arial" panose="020B0604020202020204" pitchFamily="34" charset="0"/>
              </a:defRPr>
            </a:lvl3pPr>
            <a:lvl4pPr>
              <a:buClr>
                <a:srgbClr val="00B0F0"/>
              </a:buClr>
              <a:buSzPct val="150000"/>
              <a:defRPr sz="2400">
                <a:solidFill>
                  <a:srgbClr val="002060"/>
                </a:solidFill>
                <a:latin typeface="Arial" panose="020B0604020202020204" pitchFamily="34" charset="0"/>
                <a:cs typeface="Arial" panose="020B0604020202020204" pitchFamily="34" charset="0"/>
              </a:defRPr>
            </a:lvl4pPr>
            <a:lvl5pPr>
              <a:buSzPct val="150000"/>
              <a:defRPr sz="2000">
                <a:solidFill>
                  <a:srgbClr val="002060"/>
                </a:solidFill>
                <a:latin typeface="Arial" panose="020B0604020202020204" pitchFamily="34" charset="0"/>
                <a:cs typeface="Arial" panose="020B0604020202020204" pitchFamily="34" charset="0"/>
              </a:defRPr>
            </a:lvl5pPr>
          </a:lstStyle>
          <a:p>
            <a:pPr lvl="0"/>
            <a:r>
              <a:rPr lang="en-US" dirty="0"/>
              <a:t> Edit Master text styles</a:t>
            </a:r>
          </a:p>
          <a:p>
            <a:pPr lvl="1"/>
            <a:r>
              <a:rPr lang="en-US" dirty="0"/>
              <a:t> Second level</a:t>
            </a:r>
          </a:p>
          <a:p>
            <a:pPr lvl="2"/>
            <a:r>
              <a:rPr lang="en-US" dirty="0"/>
              <a:t> Third level</a:t>
            </a:r>
          </a:p>
          <a:p>
            <a:pPr lvl="3"/>
            <a:r>
              <a:rPr lang="en-US" dirty="0"/>
              <a:t> Fourth level</a:t>
            </a:r>
          </a:p>
          <a:p>
            <a:pPr lvl="4"/>
            <a:r>
              <a:rPr lang="en-US" dirty="0"/>
              <a:t>Fifth level</a:t>
            </a:r>
          </a:p>
        </p:txBody>
      </p:sp>
      <p:sp>
        <p:nvSpPr>
          <p:cNvPr id="11" name="Content Placeholder 2">
            <a:extLst>
              <a:ext uri="{FF2B5EF4-FFF2-40B4-BE49-F238E27FC236}">
                <a16:creationId xmlns:a16="http://schemas.microsoft.com/office/drawing/2014/main" xmlns="" id="{BE9ADD42-0ECE-4F87-8845-159063584696}"/>
              </a:ext>
            </a:extLst>
          </p:cNvPr>
          <p:cNvSpPr>
            <a:spLocks noGrp="1"/>
          </p:cNvSpPr>
          <p:nvPr>
            <p:ph idx="14" hasCustomPrompt="1"/>
          </p:nvPr>
        </p:nvSpPr>
        <p:spPr>
          <a:xfrm>
            <a:off x="4646612" y="1919797"/>
            <a:ext cx="3867150" cy="3263504"/>
          </a:xfrm>
        </p:spPr>
        <p:txBody>
          <a:bodyPr/>
          <a:lstStyle>
            <a:lvl1pPr>
              <a:buSzPct val="150000"/>
              <a:defRPr sz="3600">
                <a:solidFill>
                  <a:srgbClr val="002060"/>
                </a:solidFill>
                <a:latin typeface="Arial" panose="020B0604020202020204" pitchFamily="34" charset="0"/>
                <a:cs typeface="Arial" panose="020B0604020202020204" pitchFamily="34" charset="0"/>
              </a:defRPr>
            </a:lvl1pPr>
            <a:lvl2pPr>
              <a:buClr>
                <a:schemeClr val="accent2">
                  <a:lumMod val="75000"/>
                </a:schemeClr>
              </a:buClr>
              <a:buSzPct val="150000"/>
              <a:defRPr sz="3200">
                <a:solidFill>
                  <a:srgbClr val="002060"/>
                </a:solidFill>
                <a:latin typeface="Arial" panose="020B0604020202020204" pitchFamily="34" charset="0"/>
                <a:cs typeface="Arial" panose="020B0604020202020204" pitchFamily="34" charset="0"/>
              </a:defRPr>
            </a:lvl2pPr>
            <a:lvl3pPr>
              <a:buClr>
                <a:schemeClr val="accent6">
                  <a:lumMod val="75000"/>
                </a:schemeClr>
              </a:buClr>
              <a:buSzPct val="150000"/>
              <a:defRPr sz="2800">
                <a:solidFill>
                  <a:srgbClr val="002060"/>
                </a:solidFill>
                <a:latin typeface="Arial" panose="020B0604020202020204" pitchFamily="34" charset="0"/>
                <a:cs typeface="Arial" panose="020B0604020202020204" pitchFamily="34" charset="0"/>
              </a:defRPr>
            </a:lvl3pPr>
            <a:lvl4pPr>
              <a:buClr>
                <a:srgbClr val="00B0F0"/>
              </a:buClr>
              <a:buSzPct val="150000"/>
              <a:defRPr sz="2400">
                <a:solidFill>
                  <a:srgbClr val="002060"/>
                </a:solidFill>
                <a:latin typeface="Arial" panose="020B0604020202020204" pitchFamily="34" charset="0"/>
                <a:cs typeface="Arial" panose="020B0604020202020204" pitchFamily="34" charset="0"/>
              </a:defRPr>
            </a:lvl4pPr>
            <a:lvl5pPr>
              <a:buSzPct val="150000"/>
              <a:defRPr sz="2000">
                <a:solidFill>
                  <a:srgbClr val="002060"/>
                </a:solidFill>
                <a:latin typeface="Arial" panose="020B0604020202020204" pitchFamily="34" charset="0"/>
                <a:cs typeface="Arial" panose="020B0604020202020204" pitchFamily="34" charset="0"/>
              </a:defRPr>
            </a:lvl5pPr>
          </a:lstStyle>
          <a:p>
            <a:pPr lvl="0"/>
            <a:r>
              <a:rPr lang="en-US" dirty="0"/>
              <a:t> Edit Master text styles</a:t>
            </a:r>
          </a:p>
          <a:p>
            <a:pPr lvl="1"/>
            <a:r>
              <a:rPr lang="en-US" dirty="0"/>
              <a:t> Second level</a:t>
            </a:r>
          </a:p>
          <a:p>
            <a:pPr lvl="2"/>
            <a:r>
              <a:rPr lang="en-US" dirty="0"/>
              <a:t> Third level</a:t>
            </a:r>
          </a:p>
          <a:p>
            <a:pPr lvl="3"/>
            <a:r>
              <a:rPr lang="en-US" dirty="0"/>
              <a:t> Fourth level</a:t>
            </a:r>
          </a:p>
          <a:p>
            <a:pPr lvl="4"/>
            <a:r>
              <a:rPr lang="en-US" dirty="0"/>
              <a:t>Fifth level</a:t>
            </a:r>
          </a:p>
        </p:txBody>
      </p:sp>
    </p:spTree>
    <p:extLst>
      <p:ext uri="{BB962C8B-B14F-4D97-AF65-F5344CB8AC3E}">
        <p14:creationId xmlns:p14="http://schemas.microsoft.com/office/powerpoint/2010/main" val="298314244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D96D11B-29DF-4B67-BD79-AA0176671493}"/>
              </a:ext>
            </a:extLst>
          </p:cNvPr>
          <p:cNvSpPr>
            <a:spLocks noGrp="1"/>
          </p:cNvSpPr>
          <p:nvPr>
            <p:ph type="title"/>
          </p:nvPr>
        </p:nvSpPr>
        <p:spPr/>
        <p:txBody>
          <a:bodyPr/>
          <a:lstStyle>
            <a:lvl1pPr>
              <a:defRPr b="1">
                <a:solidFill>
                  <a:srgbClr val="002060"/>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Date Placeholder 2">
            <a:extLst>
              <a:ext uri="{FF2B5EF4-FFF2-40B4-BE49-F238E27FC236}">
                <a16:creationId xmlns:a16="http://schemas.microsoft.com/office/drawing/2014/main" xmlns="" id="{1C349B81-0111-443D-9270-8BD0FAE76DB6}"/>
              </a:ext>
            </a:extLst>
          </p:cNvPr>
          <p:cNvSpPr>
            <a:spLocks noGrp="1"/>
          </p:cNvSpPr>
          <p:nvPr>
            <p:ph type="dt" sz="half" idx="10"/>
          </p:nvPr>
        </p:nvSpPr>
        <p:spPr/>
        <p:txBody>
          <a:bodyPr/>
          <a:lstStyle/>
          <a:p>
            <a:fld id="{B87F1630-18E0-4598-A895-6230A2B92767}" type="datetimeFigureOut">
              <a:rPr lang="en-US" smtClean="0"/>
              <a:t>10/14/2019</a:t>
            </a:fld>
            <a:endParaRPr lang="en-US"/>
          </a:p>
        </p:txBody>
      </p:sp>
      <p:sp>
        <p:nvSpPr>
          <p:cNvPr id="4" name="Footer Placeholder 3">
            <a:extLst>
              <a:ext uri="{FF2B5EF4-FFF2-40B4-BE49-F238E27FC236}">
                <a16:creationId xmlns:a16="http://schemas.microsoft.com/office/drawing/2014/main" xmlns="" id="{7BF34C8C-D84A-4DD9-A949-073107908BF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EF34CDB5-D639-44A0-B4E3-8F85EDE26219}"/>
              </a:ext>
            </a:extLst>
          </p:cNvPr>
          <p:cNvSpPr>
            <a:spLocks noGrp="1"/>
          </p:cNvSpPr>
          <p:nvPr>
            <p:ph type="sldNum" sz="quarter" idx="12"/>
          </p:nvPr>
        </p:nvSpPr>
        <p:spPr/>
        <p:txBody>
          <a:bodyPr/>
          <a:lstStyle/>
          <a:p>
            <a:fld id="{8E8847A9-1D87-49EB-83B8-D90CA302E2FC}" type="slidenum">
              <a:rPr lang="en-US" smtClean="0"/>
              <a:t>‹#›</a:t>
            </a:fld>
            <a:endParaRPr lang="en-US"/>
          </a:p>
        </p:txBody>
      </p:sp>
    </p:spTree>
    <p:extLst>
      <p:ext uri="{BB962C8B-B14F-4D97-AF65-F5344CB8AC3E}">
        <p14:creationId xmlns:p14="http://schemas.microsoft.com/office/powerpoint/2010/main" val="35017589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3A372EF-3A9D-4B92-B96D-A00682F31C19}"/>
              </a:ext>
            </a:extLst>
          </p:cNvPr>
          <p:cNvSpPr>
            <a:spLocks noGrp="1"/>
          </p:cNvSpPr>
          <p:nvPr>
            <p:ph type="title"/>
          </p:nvPr>
        </p:nvSpPr>
        <p:spPr>
          <a:xfrm>
            <a:off x="630238" y="273844"/>
            <a:ext cx="7886700" cy="994172"/>
          </a:xfrm>
        </p:spPr>
        <p:txBody>
          <a:bodyPr/>
          <a:lstStyle>
            <a:lvl1pPr>
              <a:defRPr>
                <a:solidFill>
                  <a:srgbClr val="002060"/>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Text Placeholder 2">
            <a:extLst>
              <a:ext uri="{FF2B5EF4-FFF2-40B4-BE49-F238E27FC236}">
                <a16:creationId xmlns:a16="http://schemas.microsoft.com/office/drawing/2014/main" xmlns="" id="{EAA3A2D2-A3EC-44DC-AC97-80E357145EA3}"/>
              </a:ext>
            </a:extLst>
          </p:cNvPr>
          <p:cNvSpPr>
            <a:spLocks noGrp="1"/>
          </p:cNvSpPr>
          <p:nvPr>
            <p:ph type="body" idx="1"/>
          </p:nvPr>
        </p:nvSpPr>
        <p:spPr>
          <a:xfrm>
            <a:off x="630239" y="1260872"/>
            <a:ext cx="3868737" cy="617934"/>
          </a:xfrm>
        </p:spPr>
        <p:txBody>
          <a:bodyPr anchor="b"/>
          <a:lstStyle>
            <a:lvl1pPr marL="0" indent="0">
              <a:buNone/>
              <a:defRPr sz="2400" b="1">
                <a:solidFill>
                  <a:srgbClr val="002060"/>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5" name="Text Placeholder 4">
            <a:extLst>
              <a:ext uri="{FF2B5EF4-FFF2-40B4-BE49-F238E27FC236}">
                <a16:creationId xmlns:a16="http://schemas.microsoft.com/office/drawing/2014/main" xmlns="" id="{99DA301B-BF4F-47B7-BAFD-4A83E8B5AC0C}"/>
              </a:ext>
            </a:extLst>
          </p:cNvPr>
          <p:cNvSpPr>
            <a:spLocks noGrp="1"/>
          </p:cNvSpPr>
          <p:nvPr>
            <p:ph type="body" sz="quarter" idx="3"/>
          </p:nvPr>
        </p:nvSpPr>
        <p:spPr>
          <a:xfrm>
            <a:off x="4629150" y="1260872"/>
            <a:ext cx="3887788" cy="617934"/>
          </a:xfrm>
        </p:spPr>
        <p:txBody>
          <a:bodyPr anchor="b"/>
          <a:lstStyle>
            <a:lvl1pPr marL="0" indent="0">
              <a:buNone/>
              <a:defRPr sz="2400" b="1">
                <a:solidFill>
                  <a:srgbClr val="002060"/>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7" name="Date Placeholder 6">
            <a:extLst>
              <a:ext uri="{FF2B5EF4-FFF2-40B4-BE49-F238E27FC236}">
                <a16:creationId xmlns:a16="http://schemas.microsoft.com/office/drawing/2014/main" xmlns="" id="{9D0C5FBA-41EB-48B6-B20B-2AC4716EAE5B}"/>
              </a:ext>
            </a:extLst>
          </p:cNvPr>
          <p:cNvSpPr>
            <a:spLocks noGrp="1"/>
          </p:cNvSpPr>
          <p:nvPr>
            <p:ph type="dt" sz="half" idx="10"/>
          </p:nvPr>
        </p:nvSpPr>
        <p:spPr/>
        <p:txBody>
          <a:bodyPr/>
          <a:lstStyle/>
          <a:p>
            <a:fld id="{22A5F1DF-C7E2-4548-B8D9-D735C7966921}" type="datetimeFigureOut">
              <a:rPr lang="en-US" smtClean="0"/>
              <a:t>10/14/2019</a:t>
            </a:fld>
            <a:endParaRPr lang="en-US"/>
          </a:p>
        </p:txBody>
      </p:sp>
      <p:sp>
        <p:nvSpPr>
          <p:cNvPr id="8" name="Footer Placeholder 7">
            <a:extLst>
              <a:ext uri="{FF2B5EF4-FFF2-40B4-BE49-F238E27FC236}">
                <a16:creationId xmlns:a16="http://schemas.microsoft.com/office/drawing/2014/main" xmlns="" id="{C2762BE7-A464-4091-93A5-8818B5F063D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6725950D-5A28-4A49-AC70-56D73F176467}"/>
              </a:ext>
            </a:extLst>
          </p:cNvPr>
          <p:cNvSpPr>
            <a:spLocks noGrp="1"/>
          </p:cNvSpPr>
          <p:nvPr>
            <p:ph type="sldNum" sz="quarter" idx="12"/>
          </p:nvPr>
        </p:nvSpPr>
        <p:spPr/>
        <p:txBody>
          <a:bodyPr/>
          <a:lstStyle/>
          <a:p>
            <a:fld id="{21ED0803-497D-4AB0-834E-E140225DC384}" type="slidenum">
              <a:rPr lang="en-US" smtClean="0"/>
              <a:t>‹#›</a:t>
            </a:fld>
            <a:endParaRPr lang="en-US"/>
          </a:p>
        </p:txBody>
      </p:sp>
      <p:sp>
        <p:nvSpPr>
          <p:cNvPr id="10" name="Content Placeholder 2">
            <a:extLst>
              <a:ext uri="{FF2B5EF4-FFF2-40B4-BE49-F238E27FC236}">
                <a16:creationId xmlns:a16="http://schemas.microsoft.com/office/drawing/2014/main" xmlns="" id="{5D9008CF-AFB4-486A-9656-024B24C1D2E2}"/>
              </a:ext>
            </a:extLst>
          </p:cNvPr>
          <p:cNvSpPr>
            <a:spLocks noGrp="1"/>
          </p:cNvSpPr>
          <p:nvPr>
            <p:ph idx="13" hasCustomPrompt="1"/>
          </p:nvPr>
        </p:nvSpPr>
        <p:spPr>
          <a:xfrm>
            <a:off x="627063" y="1941314"/>
            <a:ext cx="3868737" cy="2763441"/>
          </a:xfrm>
        </p:spPr>
        <p:txBody>
          <a:bodyPr/>
          <a:lstStyle>
            <a:lvl1pPr>
              <a:buClr>
                <a:srgbClr val="002060"/>
              </a:buClr>
              <a:buSzPct val="150000"/>
              <a:defRPr sz="3200"/>
            </a:lvl1pPr>
            <a:lvl2pPr>
              <a:buClr>
                <a:schemeClr val="accent6"/>
              </a:buClr>
              <a:buSzPct val="150000"/>
              <a:defRPr sz="2800"/>
            </a:lvl2pPr>
            <a:lvl3pPr>
              <a:buClr>
                <a:schemeClr val="accent2"/>
              </a:buClr>
              <a:buSzPct val="150000"/>
              <a:defRPr sz="2400"/>
            </a:lvl3pPr>
            <a:lvl4pPr>
              <a:buClr>
                <a:srgbClr val="0070C0"/>
              </a:buClr>
              <a:buSzPct val="150000"/>
              <a:defRPr sz="2000"/>
            </a:lvl4pPr>
            <a:lvl5pPr>
              <a:buSzPct val="150000"/>
              <a:defRPr sz="2000"/>
            </a:lvl5pPr>
            <a:lvl6pPr>
              <a:defRPr sz="2000"/>
            </a:lvl6pPr>
            <a:lvl7pPr>
              <a:defRPr sz="2000"/>
            </a:lvl7pPr>
            <a:lvl8pPr>
              <a:defRPr sz="2000"/>
            </a:lvl8pPr>
            <a:lvl9pPr>
              <a:defRPr sz="2000"/>
            </a:lvl9pPr>
          </a:lstStyle>
          <a:p>
            <a:pPr lvl="0"/>
            <a:r>
              <a:rPr lang="en-US" dirty="0"/>
              <a:t> Edit Master text styles</a:t>
            </a:r>
          </a:p>
          <a:p>
            <a:pPr lvl="1"/>
            <a:r>
              <a:rPr lang="en-US" dirty="0"/>
              <a:t> Second level</a:t>
            </a:r>
          </a:p>
          <a:p>
            <a:pPr lvl="2"/>
            <a:r>
              <a:rPr lang="en-US" dirty="0"/>
              <a:t> Third level</a:t>
            </a:r>
          </a:p>
          <a:p>
            <a:pPr lvl="3"/>
            <a:r>
              <a:rPr lang="en-US" dirty="0"/>
              <a:t> Fourth level</a:t>
            </a:r>
          </a:p>
          <a:p>
            <a:pPr lvl="4"/>
            <a:r>
              <a:rPr lang="en-US" dirty="0"/>
              <a:t>Fifth level</a:t>
            </a:r>
          </a:p>
        </p:txBody>
      </p:sp>
      <p:sp>
        <p:nvSpPr>
          <p:cNvPr id="11" name="Content Placeholder 2">
            <a:extLst>
              <a:ext uri="{FF2B5EF4-FFF2-40B4-BE49-F238E27FC236}">
                <a16:creationId xmlns:a16="http://schemas.microsoft.com/office/drawing/2014/main" xmlns="" id="{3BCB1B2C-6830-4596-AEBD-27FF52C7FDCB}"/>
              </a:ext>
            </a:extLst>
          </p:cNvPr>
          <p:cNvSpPr>
            <a:spLocks noGrp="1"/>
          </p:cNvSpPr>
          <p:nvPr>
            <p:ph idx="14" hasCustomPrompt="1"/>
          </p:nvPr>
        </p:nvSpPr>
        <p:spPr>
          <a:xfrm>
            <a:off x="4645890" y="1931526"/>
            <a:ext cx="3868737" cy="2763441"/>
          </a:xfrm>
        </p:spPr>
        <p:txBody>
          <a:bodyPr/>
          <a:lstStyle>
            <a:lvl1pPr>
              <a:buClr>
                <a:srgbClr val="002060"/>
              </a:buClr>
              <a:buSzPct val="150000"/>
              <a:defRPr sz="3200"/>
            </a:lvl1pPr>
            <a:lvl2pPr>
              <a:buClr>
                <a:schemeClr val="accent6"/>
              </a:buClr>
              <a:buSzPct val="150000"/>
              <a:defRPr sz="2800"/>
            </a:lvl2pPr>
            <a:lvl3pPr>
              <a:buClr>
                <a:schemeClr val="accent2"/>
              </a:buClr>
              <a:buSzPct val="150000"/>
              <a:defRPr sz="2400"/>
            </a:lvl3pPr>
            <a:lvl4pPr>
              <a:buClr>
                <a:srgbClr val="0070C0"/>
              </a:buClr>
              <a:buSzPct val="150000"/>
              <a:defRPr sz="2000"/>
            </a:lvl4pPr>
            <a:lvl5pPr>
              <a:buSzPct val="150000"/>
              <a:defRPr sz="2000"/>
            </a:lvl5pPr>
            <a:lvl6pPr>
              <a:defRPr sz="2000"/>
            </a:lvl6pPr>
            <a:lvl7pPr>
              <a:defRPr sz="2000"/>
            </a:lvl7pPr>
            <a:lvl8pPr>
              <a:defRPr sz="2000"/>
            </a:lvl8pPr>
            <a:lvl9pPr>
              <a:defRPr sz="2000"/>
            </a:lvl9pPr>
          </a:lstStyle>
          <a:p>
            <a:pPr lvl="0"/>
            <a:r>
              <a:rPr lang="en-US" dirty="0"/>
              <a:t> Edit Master text styles</a:t>
            </a:r>
          </a:p>
          <a:p>
            <a:pPr lvl="1"/>
            <a:r>
              <a:rPr lang="en-US" dirty="0"/>
              <a:t> Second level</a:t>
            </a:r>
          </a:p>
          <a:p>
            <a:pPr lvl="2"/>
            <a:r>
              <a:rPr lang="en-US" dirty="0"/>
              <a:t> Third level</a:t>
            </a:r>
          </a:p>
          <a:p>
            <a:pPr lvl="3"/>
            <a:r>
              <a:rPr lang="en-US" dirty="0"/>
              <a:t> Fourth level</a:t>
            </a:r>
          </a:p>
          <a:p>
            <a:pPr lvl="4"/>
            <a:r>
              <a:rPr lang="en-US" dirty="0"/>
              <a:t>Fifth level</a:t>
            </a:r>
          </a:p>
        </p:txBody>
      </p:sp>
    </p:spTree>
    <p:extLst>
      <p:ext uri="{BB962C8B-B14F-4D97-AF65-F5344CB8AC3E}">
        <p14:creationId xmlns:p14="http://schemas.microsoft.com/office/powerpoint/2010/main" val="162650328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50246AE0-BD9D-477F-A4D7-803AFC03F4A8}"/>
              </a:ext>
            </a:extLst>
          </p:cNvPr>
          <p:cNvSpPr>
            <a:spLocks noGrp="1"/>
          </p:cNvSpPr>
          <p:nvPr>
            <p:ph type="dt" sz="half" idx="10"/>
          </p:nvPr>
        </p:nvSpPr>
        <p:spPr/>
        <p:txBody>
          <a:bodyPr/>
          <a:lstStyle/>
          <a:p>
            <a:fld id="{B87F1630-18E0-4598-A895-6230A2B92767}" type="datetimeFigureOut">
              <a:rPr lang="en-US" smtClean="0"/>
              <a:t>10/14/2019</a:t>
            </a:fld>
            <a:endParaRPr lang="en-US"/>
          </a:p>
        </p:txBody>
      </p:sp>
      <p:sp>
        <p:nvSpPr>
          <p:cNvPr id="3" name="Footer Placeholder 2">
            <a:extLst>
              <a:ext uri="{FF2B5EF4-FFF2-40B4-BE49-F238E27FC236}">
                <a16:creationId xmlns:a16="http://schemas.microsoft.com/office/drawing/2014/main" xmlns="" id="{7EB77BEB-2701-4F69-9600-D855D8B4288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D4162A8B-E624-42F3-A4FF-5530E4C6C952}"/>
              </a:ext>
            </a:extLst>
          </p:cNvPr>
          <p:cNvSpPr>
            <a:spLocks noGrp="1"/>
          </p:cNvSpPr>
          <p:nvPr>
            <p:ph type="sldNum" sz="quarter" idx="12"/>
          </p:nvPr>
        </p:nvSpPr>
        <p:spPr/>
        <p:txBody>
          <a:bodyPr/>
          <a:lstStyle/>
          <a:p>
            <a:fld id="{8E8847A9-1D87-49EB-83B8-D90CA302E2FC}" type="slidenum">
              <a:rPr lang="en-US" smtClean="0"/>
              <a:t>‹#›</a:t>
            </a:fld>
            <a:endParaRPr lang="en-US"/>
          </a:p>
        </p:txBody>
      </p:sp>
    </p:spTree>
    <p:extLst>
      <p:ext uri="{BB962C8B-B14F-4D97-AF65-F5344CB8AC3E}">
        <p14:creationId xmlns:p14="http://schemas.microsoft.com/office/powerpoint/2010/main" val="124592155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E60D6AE-10EC-47B2-9F0C-C217E0791A7A}"/>
              </a:ext>
            </a:extLst>
          </p:cNvPr>
          <p:cNvSpPr>
            <a:spLocks noGrp="1"/>
          </p:cNvSpPr>
          <p:nvPr>
            <p:ph type="title"/>
          </p:nvPr>
        </p:nvSpPr>
        <p:spPr>
          <a:xfrm>
            <a:off x="630239" y="342900"/>
            <a:ext cx="2949575" cy="1200150"/>
          </a:xfrm>
        </p:spPr>
        <p:txBody>
          <a:bodyPr anchor="b">
            <a:normAutofit/>
          </a:bodyPr>
          <a:lstStyle>
            <a:lvl1pPr>
              <a:defRPr sz="3600">
                <a:solidFill>
                  <a:srgbClr val="002060"/>
                </a:solidFill>
                <a:latin typeface="Arial" panose="020B0604020202020204" pitchFamily="34" charset="0"/>
                <a:cs typeface="Arial" panose="020B0604020202020204" pitchFamily="34" charset="0"/>
              </a:defRPr>
            </a:lvl1pPr>
          </a:lstStyle>
          <a:p>
            <a:r>
              <a:rPr lang="en-US"/>
              <a:t>Click to edit Master title style</a:t>
            </a:r>
          </a:p>
        </p:txBody>
      </p:sp>
      <p:sp>
        <p:nvSpPr>
          <p:cNvPr id="5" name="Date Placeholder 4">
            <a:extLst>
              <a:ext uri="{FF2B5EF4-FFF2-40B4-BE49-F238E27FC236}">
                <a16:creationId xmlns:a16="http://schemas.microsoft.com/office/drawing/2014/main" xmlns="" id="{81C1C1B7-2260-4D6B-A720-E78B948A660E}"/>
              </a:ext>
            </a:extLst>
          </p:cNvPr>
          <p:cNvSpPr>
            <a:spLocks noGrp="1"/>
          </p:cNvSpPr>
          <p:nvPr>
            <p:ph type="dt" sz="half" idx="10"/>
          </p:nvPr>
        </p:nvSpPr>
        <p:spPr/>
        <p:txBody>
          <a:bodyPr/>
          <a:lstStyle/>
          <a:p>
            <a:fld id="{B87F1630-18E0-4598-A895-6230A2B92767}" type="datetimeFigureOut">
              <a:rPr lang="en-US" smtClean="0"/>
              <a:t>10/14/2019</a:t>
            </a:fld>
            <a:endParaRPr lang="en-US"/>
          </a:p>
        </p:txBody>
      </p:sp>
      <p:sp>
        <p:nvSpPr>
          <p:cNvPr id="6" name="Footer Placeholder 5">
            <a:extLst>
              <a:ext uri="{FF2B5EF4-FFF2-40B4-BE49-F238E27FC236}">
                <a16:creationId xmlns:a16="http://schemas.microsoft.com/office/drawing/2014/main" xmlns="" id="{DA6D0937-05EF-445B-8950-B3695CE9754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C5E7E05C-CAA7-47B6-A0BB-E96DC04AE861}"/>
              </a:ext>
            </a:extLst>
          </p:cNvPr>
          <p:cNvSpPr>
            <a:spLocks noGrp="1"/>
          </p:cNvSpPr>
          <p:nvPr>
            <p:ph type="sldNum" sz="quarter" idx="12"/>
          </p:nvPr>
        </p:nvSpPr>
        <p:spPr/>
        <p:txBody>
          <a:bodyPr/>
          <a:lstStyle/>
          <a:p>
            <a:fld id="{8E8847A9-1D87-49EB-83B8-D90CA302E2FC}" type="slidenum">
              <a:rPr lang="en-US" smtClean="0"/>
              <a:t>‹#›</a:t>
            </a:fld>
            <a:endParaRPr lang="en-US"/>
          </a:p>
        </p:txBody>
      </p:sp>
      <p:sp>
        <p:nvSpPr>
          <p:cNvPr id="8" name="Content Placeholder 2">
            <a:extLst>
              <a:ext uri="{FF2B5EF4-FFF2-40B4-BE49-F238E27FC236}">
                <a16:creationId xmlns:a16="http://schemas.microsoft.com/office/drawing/2014/main" xmlns="" id="{DB4AA8FB-E87E-4C20-BCCA-1FA74B08D359}"/>
              </a:ext>
            </a:extLst>
          </p:cNvPr>
          <p:cNvSpPr>
            <a:spLocks noGrp="1"/>
          </p:cNvSpPr>
          <p:nvPr>
            <p:ph idx="13" hasCustomPrompt="1"/>
          </p:nvPr>
        </p:nvSpPr>
        <p:spPr>
          <a:xfrm>
            <a:off x="628652" y="1696453"/>
            <a:ext cx="2949575" cy="2927765"/>
          </a:xfrm>
        </p:spPr>
        <p:txBody>
          <a:bodyPr/>
          <a:lstStyle>
            <a:lvl1pPr>
              <a:buSzPct val="150000"/>
              <a:defRPr sz="3600">
                <a:solidFill>
                  <a:srgbClr val="002060"/>
                </a:solidFill>
                <a:latin typeface="Arial" panose="020B0604020202020204" pitchFamily="34" charset="0"/>
                <a:cs typeface="Arial" panose="020B0604020202020204" pitchFamily="34" charset="0"/>
              </a:defRPr>
            </a:lvl1pPr>
            <a:lvl2pPr>
              <a:buClr>
                <a:schemeClr val="accent2">
                  <a:lumMod val="75000"/>
                </a:schemeClr>
              </a:buClr>
              <a:buSzPct val="150000"/>
              <a:defRPr sz="3200">
                <a:solidFill>
                  <a:srgbClr val="002060"/>
                </a:solidFill>
                <a:latin typeface="Arial" panose="020B0604020202020204" pitchFamily="34" charset="0"/>
                <a:cs typeface="Arial" panose="020B0604020202020204" pitchFamily="34" charset="0"/>
              </a:defRPr>
            </a:lvl2pPr>
            <a:lvl3pPr>
              <a:buClr>
                <a:schemeClr val="accent6">
                  <a:lumMod val="75000"/>
                </a:schemeClr>
              </a:buClr>
              <a:buSzPct val="150000"/>
              <a:defRPr sz="2800">
                <a:solidFill>
                  <a:srgbClr val="002060"/>
                </a:solidFill>
                <a:latin typeface="Arial" panose="020B0604020202020204" pitchFamily="34" charset="0"/>
                <a:cs typeface="Arial" panose="020B0604020202020204" pitchFamily="34" charset="0"/>
              </a:defRPr>
            </a:lvl3pPr>
            <a:lvl4pPr>
              <a:buClr>
                <a:srgbClr val="00B0F0"/>
              </a:buClr>
              <a:buSzPct val="150000"/>
              <a:defRPr sz="2400">
                <a:solidFill>
                  <a:srgbClr val="002060"/>
                </a:solidFill>
                <a:latin typeface="Arial" panose="020B0604020202020204" pitchFamily="34" charset="0"/>
                <a:cs typeface="Arial" panose="020B0604020202020204" pitchFamily="34" charset="0"/>
              </a:defRPr>
            </a:lvl4pPr>
            <a:lvl5pPr>
              <a:buSzPct val="150000"/>
              <a:defRPr sz="2000">
                <a:solidFill>
                  <a:srgbClr val="002060"/>
                </a:solidFill>
                <a:latin typeface="Arial" panose="020B0604020202020204" pitchFamily="34" charset="0"/>
                <a:cs typeface="Arial" panose="020B0604020202020204" pitchFamily="34" charset="0"/>
              </a:defRPr>
            </a:lvl5pPr>
          </a:lstStyle>
          <a:p>
            <a:pPr lvl="0"/>
            <a:r>
              <a:rPr lang="en-US" dirty="0"/>
              <a:t> Edit Master text styles</a:t>
            </a:r>
          </a:p>
          <a:p>
            <a:pPr lvl="1"/>
            <a:r>
              <a:rPr lang="en-US" dirty="0"/>
              <a:t> Second level</a:t>
            </a:r>
          </a:p>
          <a:p>
            <a:pPr lvl="2"/>
            <a:r>
              <a:rPr lang="en-US" dirty="0"/>
              <a:t> Third level</a:t>
            </a:r>
          </a:p>
          <a:p>
            <a:pPr lvl="3"/>
            <a:r>
              <a:rPr lang="en-US" dirty="0"/>
              <a:t> Fourth level</a:t>
            </a:r>
          </a:p>
          <a:p>
            <a:pPr lvl="4"/>
            <a:r>
              <a:rPr lang="en-US" dirty="0"/>
              <a:t>Fifth level</a:t>
            </a:r>
          </a:p>
        </p:txBody>
      </p:sp>
      <p:sp>
        <p:nvSpPr>
          <p:cNvPr id="9" name="Content Placeholder 2">
            <a:extLst>
              <a:ext uri="{FF2B5EF4-FFF2-40B4-BE49-F238E27FC236}">
                <a16:creationId xmlns:a16="http://schemas.microsoft.com/office/drawing/2014/main" xmlns="" id="{491551E0-37E6-4B31-B7FA-53F513F65E19}"/>
              </a:ext>
            </a:extLst>
          </p:cNvPr>
          <p:cNvSpPr>
            <a:spLocks noGrp="1"/>
          </p:cNvSpPr>
          <p:nvPr>
            <p:ph idx="14" hasCustomPrompt="1"/>
          </p:nvPr>
        </p:nvSpPr>
        <p:spPr>
          <a:xfrm>
            <a:off x="3987868" y="595506"/>
            <a:ext cx="4722995" cy="4028711"/>
          </a:xfrm>
        </p:spPr>
        <p:txBody>
          <a:bodyPr/>
          <a:lstStyle>
            <a:lvl1pPr>
              <a:buSzPct val="150000"/>
              <a:defRPr sz="3600">
                <a:solidFill>
                  <a:srgbClr val="002060"/>
                </a:solidFill>
                <a:latin typeface="Arial" panose="020B0604020202020204" pitchFamily="34" charset="0"/>
                <a:cs typeface="Arial" panose="020B0604020202020204" pitchFamily="34" charset="0"/>
              </a:defRPr>
            </a:lvl1pPr>
            <a:lvl2pPr>
              <a:buClr>
                <a:schemeClr val="accent2">
                  <a:lumMod val="75000"/>
                </a:schemeClr>
              </a:buClr>
              <a:buSzPct val="150000"/>
              <a:defRPr sz="3200">
                <a:solidFill>
                  <a:srgbClr val="002060"/>
                </a:solidFill>
                <a:latin typeface="Arial" panose="020B0604020202020204" pitchFamily="34" charset="0"/>
                <a:cs typeface="Arial" panose="020B0604020202020204" pitchFamily="34" charset="0"/>
              </a:defRPr>
            </a:lvl2pPr>
            <a:lvl3pPr>
              <a:buClr>
                <a:schemeClr val="accent6">
                  <a:lumMod val="75000"/>
                </a:schemeClr>
              </a:buClr>
              <a:buSzPct val="150000"/>
              <a:defRPr sz="2800">
                <a:solidFill>
                  <a:srgbClr val="002060"/>
                </a:solidFill>
                <a:latin typeface="Arial" panose="020B0604020202020204" pitchFamily="34" charset="0"/>
                <a:cs typeface="Arial" panose="020B0604020202020204" pitchFamily="34" charset="0"/>
              </a:defRPr>
            </a:lvl3pPr>
            <a:lvl4pPr>
              <a:buClr>
                <a:srgbClr val="00B0F0"/>
              </a:buClr>
              <a:buSzPct val="150000"/>
              <a:defRPr sz="2400">
                <a:solidFill>
                  <a:srgbClr val="002060"/>
                </a:solidFill>
                <a:latin typeface="Arial" panose="020B0604020202020204" pitchFamily="34" charset="0"/>
                <a:cs typeface="Arial" panose="020B0604020202020204" pitchFamily="34" charset="0"/>
              </a:defRPr>
            </a:lvl4pPr>
            <a:lvl5pPr>
              <a:buSzPct val="150000"/>
              <a:defRPr sz="2000">
                <a:solidFill>
                  <a:srgbClr val="002060"/>
                </a:solidFill>
                <a:latin typeface="Arial" panose="020B0604020202020204" pitchFamily="34" charset="0"/>
                <a:cs typeface="Arial" panose="020B0604020202020204" pitchFamily="34" charset="0"/>
              </a:defRPr>
            </a:lvl5pPr>
          </a:lstStyle>
          <a:p>
            <a:pPr lvl="0"/>
            <a:r>
              <a:rPr lang="en-US" dirty="0"/>
              <a:t> Edit Master text styles</a:t>
            </a:r>
          </a:p>
          <a:p>
            <a:pPr lvl="1"/>
            <a:r>
              <a:rPr lang="en-US" dirty="0"/>
              <a:t> Second level</a:t>
            </a:r>
          </a:p>
          <a:p>
            <a:pPr lvl="2"/>
            <a:r>
              <a:rPr lang="en-US" dirty="0"/>
              <a:t> Third level</a:t>
            </a:r>
          </a:p>
          <a:p>
            <a:pPr lvl="3"/>
            <a:r>
              <a:rPr lang="en-US" dirty="0"/>
              <a:t> Fourth level</a:t>
            </a:r>
          </a:p>
          <a:p>
            <a:pPr lvl="4"/>
            <a:r>
              <a:rPr lang="en-US" dirty="0"/>
              <a:t>Fifth level</a:t>
            </a:r>
          </a:p>
        </p:txBody>
      </p:sp>
    </p:spTree>
    <p:extLst>
      <p:ext uri="{BB962C8B-B14F-4D97-AF65-F5344CB8AC3E}">
        <p14:creationId xmlns:p14="http://schemas.microsoft.com/office/powerpoint/2010/main" val="37531390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xmlns="" id="{75642CE0-899C-441A-AFCB-3CC428D851FA}"/>
              </a:ext>
            </a:extLst>
          </p:cNvPr>
          <p:cNvSpPr>
            <a:spLocks noGrp="1"/>
          </p:cNvSpPr>
          <p:nvPr>
            <p:ph type="pic" idx="1"/>
          </p:nvPr>
        </p:nvSpPr>
        <p:spPr>
          <a:xfrm>
            <a:off x="3887788" y="740569"/>
            <a:ext cx="4629150" cy="365521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5" name="Date Placeholder 4">
            <a:extLst>
              <a:ext uri="{FF2B5EF4-FFF2-40B4-BE49-F238E27FC236}">
                <a16:creationId xmlns:a16="http://schemas.microsoft.com/office/drawing/2014/main" xmlns="" id="{0B0910BA-B3BE-4E95-99C2-11D0E53DC9A9}"/>
              </a:ext>
            </a:extLst>
          </p:cNvPr>
          <p:cNvSpPr>
            <a:spLocks noGrp="1"/>
          </p:cNvSpPr>
          <p:nvPr>
            <p:ph type="dt" sz="half" idx="10"/>
          </p:nvPr>
        </p:nvSpPr>
        <p:spPr/>
        <p:txBody>
          <a:bodyPr/>
          <a:lstStyle/>
          <a:p>
            <a:fld id="{B87F1630-18E0-4598-A895-6230A2B92767}" type="datetimeFigureOut">
              <a:rPr lang="en-US" smtClean="0"/>
              <a:t>10/14/2019</a:t>
            </a:fld>
            <a:endParaRPr lang="en-US"/>
          </a:p>
        </p:txBody>
      </p:sp>
      <p:sp>
        <p:nvSpPr>
          <p:cNvPr id="6" name="Footer Placeholder 5">
            <a:extLst>
              <a:ext uri="{FF2B5EF4-FFF2-40B4-BE49-F238E27FC236}">
                <a16:creationId xmlns:a16="http://schemas.microsoft.com/office/drawing/2014/main" xmlns="" id="{FC4FEB3E-3341-4627-BA44-9C1871B62EE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3D2069AC-DD5D-4FDB-93C5-6F4417861A58}"/>
              </a:ext>
            </a:extLst>
          </p:cNvPr>
          <p:cNvSpPr>
            <a:spLocks noGrp="1"/>
          </p:cNvSpPr>
          <p:nvPr>
            <p:ph type="sldNum" sz="quarter" idx="12"/>
          </p:nvPr>
        </p:nvSpPr>
        <p:spPr/>
        <p:txBody>
          <a:bodyPr/>
          <a:lstStyle/>
          <a:p>
            <a:fld id="{8E8847A9-1D87-49EB-83B8-D90CA302E2FC}" type="slidenum">
              <a:rPr lang="en-US" smtClean="0"/>
              <a:t>‹#›</a:t>
            </a:fld>
            <a:endParaRPr lang="en-US"/>
          </a:p>
        </p:txBody>
      </p:sp>
      <p:sp>
        <p:nvSpPr>
          <p:cNvPr id="8" name="Title 1">
            <a:extLst>
              <a:ext uri="{FF2B5EF4-FFF2-40B4-BE49-F238E27FC236}">
                <a16:creationId xmlns:a16="http://schemas.microsoft.com/office/drawing/2014/main" xmlns="" id="{4FDE5269-0D45-4E2E-8EC0-B19B71C878CB}"/>
              </a:ext>
            </a:extLst>
          </p:cNvPr>
          <p:cNvSpPr>
            <a:spLocks noGrp="1"/>
          </p:cNvSpPr>
          <p:nvPr>
            <p:ph type="title"/>
          </p:nvPr>
        </p:nvSpPr>
        <p:spPr>
          <a:xfrm>
            <a:off x="630239" y="342900"/>
            <a:ext cx="2949575" cy="1200150"/>
          </a:xfrm>
        </p:spPr>
        <p:txBody>
          <a:bodyPr anchor="b">
            <a:normAutofit/>
          </a:bodyPr>
          <a:lstStyle>
            <a:lvl1pPr>
              <a:defRPr sz="3600">
                <a:solidFill>
                  <a:srgbClr val="002060"/>
                </a:solidFill>
                <a:latin typeface="Arial" panose="020B0604020202020204" pitchFamily="34" charset="0"/>
                <a:cs typeface="Arial" panose="020B0604020202020204" pitchFamily="34" charset="0"/>
              </a:defRPr>
            </a:lvl1pPr>
          </a:lstStyle>
          <a:p>
            <a:r>
              <a:rPr lang="en-US"/>
              <a:t>Click to edit Master title style</a:t>
            </a:r>
          </a:p>
        </p:txBody>
      </p:sp>
      <p:sp>
        <p:nvSpPr>
          <p:cNvPr id="9" name="Content Placeholder 2">
            <a:extLst>
              <a:ext uri="{FF2B5EF4-FFF2-40B4-BE49-F238E27FC236}">
                <a16:creationId xmlns:a16="http://schemas.microsoft.com/office/drawing/2014/main" xmlns="" id="{A369834C-C94D-49AF-B71F-73F6F84A523D}"/>
              </a:ext>
            </a:extLst>
          </p:cNvPr>
          <p:cNvSpPr>
            <a:spLocks noGrp="1"/>
          </p:cNvSpPr>
          <p:nvPr>
            <p:ph idx="13" hasCustomPrompt="1"/>
          </p:nvPr>
        </p:nvSpPr>
        <p:spPr>
          <a:xfrm>
            <a:off x="628652" y="1696453"/>
            <a:ext cx="2949575" cy="2927765"/>
          </a:xfrm>
        </p:spPr>
        <p:txBody>
          <a:bodyPr/>
          <a:lstStyle>
            <a:lvl1pPr>
              <a:buSzPct val="150000"/>
              <a:defRPr sz="3600">
                <a:solidFill>
                  <a:srgbClr val="002060"/>
                </a:solidFill>
                <a:latin typeface="Arial" panose="020B0604020202020204" pitchFamily="34" charset="0"/>
                <a:cs typeface="Arial" panose="020B0604020202020204" pitchFamily="34" charset="0"/>
              </a:defRPr>
            </a:lvl1pPr>
            <a:lvl2pPr>
              <a:buClr>
                <a:schemeClr val="accent2">
                  <a:lumMod val="75000"/>
                </a:schemeClr>
              </a:buClr>
              <a:buSzPct val="150000"/>
              <a:defRPr sz="3200">
                <a:solidFill>
                  <a:srgbClr val="002060"/>
                </a:solidFill>
                <a:latin typeface="Arial" panose="020B0604020202020204" pitchFamily="34" charset="0"/>
                <a:cs typeface="Arial" panose="020B0604020202020204" pitchFamily="34" charset="0"/>
              </a:defRPr>
            </a:lvl2pPr>
            <a:lvl3pPr>
              <a:buClr>
                <a:schemeClr val="accent6">
                  <a:lumMod val="75000"/>
                </a:schemeClr>
              </a:buClr>
              <a:buSzPct val="150000"/>
              <a:defRPr sz="2800">
                <a:solidFill>
                  <a:srgbClr val="002060"/>
                </a:solidFill>
                <a:latin typeface="Arial" panose="020B0604020202020204" pitchFamily="34" charset="0"/>
                <a:cs typeface="Arial" panose="020B0604020202020204" pitchFamily="34" charset="0"/>
              </a:defRPr>
            </a:lvl3pPr>
            <a:lvl4pPr>
              <a:buClr>
                <a:srgbClr val="00B0F0"/>
              </a:buClr>
              <a:buSzPct val="150000"/>
              <a:defRPr sz="2400">
                <a:solidFill>
                  <a:srgbClr val="002060"/>
                </a:solidFill>
                <a:latin typeface="Arial" panose="020B0604020202020204" pitchFamily="34" charset="0"/>
                <a:cs typeface="Arial" panose="020B0604020202020204" pitchFamily="34" charset="0"/>
              </a:defRPr>
            </a:lvl4pPr>
            <a:lvl5pPr>
              <a:buSzPct val="150000"/>
              <a:defRPr sz="2000">
                <a:solidFill>
                  <a:srgbClr val="002060"/>
                </a:solidFill>
                <a:latin typeface="Arial" panose="020B0604020202020204" pitchFamily="34" charset="0"/>
                <a:cs typeface="Arial" panose="020B0604020202020204" pitchFamily="34" charset="0"/>
              </a:defRPr>
            </a:lvl5pPr>
          </a:lstStyle>
          <a:p>
            <a:pPr lvl="0"/>
            <a:r>
              <a:rPr lang="en-US" dirty="0"/>
              <a:t> Edit Master text styles</a:t>
            </a:r>
          </a:p>
          <a:p>
            <a:pPr lvl="1"/>
            <a:r>
              <a:rPr lang="en-US" dirty="0"/>
              <a:t> Second level</a:t>
            </a:r>
          </a:p>
          <a:p>
            <a:pPr lvl="2"/>
            <a:r>
              <a:rPr lang="en-US" dirty="0"/>
              <a:t> Third level</a:t>
            </a:r>
          </a:p>
          <a:p>
            <a:pPr lvl="3"/>
            <a:r>
              <a:rPr lang="en-US" dirty="0"/>
              <a:t> Fourth level</a:t>
            </a:r>
          </a:p>
          <a:p>
            <a:pPr lvl="4"/>
            <a:r>
              <a:rPr lang="en-US" dirty="0"/>
              <a:t>Fifth level</a:t>
            </a:r>
          </a:p>
        </p:txBody>
      </p:sp>
    </p:spTree>
    <p:extLst>
      <p:ext uri="{BB962C8B-B14F-4D97-AF65-F5344CB8AC3E}">
        <p14:creationId xmlns:p14="http://schemas.microsoft.com/office/powerpoint/2010/main" val="325787723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A4EDD0B8-7394-4562-81E6-7DDFA134061F}"/>
              </a:ext>
            </a:extLst>
          </p:cNvPr>
          <p:cNvSpPr>
            <a:spLocks noGrp="1"/>
          </p:cNvSpPr>
          <p:nvPr>
            <p:ph type="title" orient="vert"/>
          </p:nvPr>
        </p:nvSpPr>
        <p:spPr>
          <a:xfrm>
            <a:off x="6543676" y="273844"/>
            <a:ext cx="1971675" cy="4358879"/>
          </a:xfrm>
        </p:spPr>
        <p:txBody>
          <a:bodyPr vert="eaVert"/>
          <a:lstStyle>
            <a:lvl1pPr>
              <a:defRPr b="1">
                <a:solidFill>
                  <a:srgbClr val="002060"/>
                </a:solidFill>
                <a:latin typeface="Arial" panose="020B0604020202020204" pitchFamily="34" charset="0"/>
                <a:cs typeface="Arial" panose="020B0604020202020204" pitchFamily="34" charset="0"/>
              </a:defRPr>
            </a:lvl1pPr>
          </a:lstStyle>
          <a:p>
            <a:r>
              <a:rPr lang="en-US"/>
              <a:t>Click to edit Master title style</a:t>
            </a:r>
          </a:p>
        </p:txBody>
      </p:sp>
      <p:sp>
        <p:nvSpPr>
          <p:cNvPr id="4" name="Date Placeholder 3">
            <a:extLst>
              <a:ext uri="{FF2B5EF4-FFF2-40B4-BE49-F238E27FC236}">
                <a16:creationId xmlns:a16="http://schemas.microsoft.com/office/drawing/2014/main" xmlns="" id="{31075497-F3CC-4CD1-B45E-34AC34ED70D6}"/>
              </a:ext>
            </a:extLst>
          </p:cNvPr>
          <p:cNvSpPr>
            <a:spLocks noGrp="1"/>
          </p:cNvSpPr>
          <p:nvPr>
            <p:ph type="dt" sz="half" idx="10"/>
          </p:nvPr>
        </p:nvSpPr>
        <p:spPr/>
        <p:txBody>
          <a:bodyPr/>
          <a:lstStyle/>
          <a:p>
            <a:fld id="{B87F1630-18E0-4598-A895-6230A2B92767}" type="datetimeFigureOut">
              <a:rPr lang="en-US" smtClean="0"/>
              <a:t>10/14/2019</a:t>
            </a:fld>
            <a:endParaRPr lang="en-US"/>
          </a:p>
        </p:txBody>
      </p:sp>
      <p:sp>
        <p:nvSpPr>
          <p:cNvPr id="5" name="Footer Placeholder 4">
            <a:extLst>
              <a:ext uri="{FF2B5EF4-FFF2-40B4-BE49-F238E27FC236}">
                <a16:creationId xmlns:a16="http://schemas.microsoft.com/office/drawing/2014/main" xmlns="" id="{3F83C524-A102-414C-835B-70C4973F85A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CDC524F8-CC74-4719-BD7F-64642B915D5E}"/>
              </a:ext>
            </a:extLst>
          </p:cNvPr>
          <p:cNvSpPr>
            <a:spLocks noGrp="1"/>
          </p:cNvSpPr>
          <p:nvPr>
            <p:ph type="sldNum" sz="quarter" idx="12"/>
          </p:nvPr>
        </p:nvSpPr>
        <p:spPr/>
        <p:txBody>
          <a:bodyPr/>
          <a:lstStyle/>
          <a:p>
            <a:fld id="{8E8847A9-1D87-49EB-83B8-D90CA302E2FC}" type="slidenum">
              <a:rPr lang="en-US" smtClean="0"/>
              <a:t>‹#›</a:t>
            </a:fld>
            <a:endParaRPr lang="en-US"/>
          </a:p>
        </p:txBody>
      </p:sp>
      <p:sp>
        <p:nvSpPr>
          <p:cNvPr id="7" name="Content Placeholder 2">
            <a:extLst>
              <a:ext uri="{FF2B5EF4-FFF2-40B4-BE49-F238E27FC236}">
                <a16:creationId xmlns:a16="http://schemas.microsoft.com/office/drawing/2014/main" xmlns="" id="{0320AE2F-630B-4DFD-9C07-6049F32E7973}"/>
              </a:ext>
            </a:extLst>
          </p:cNvPr>
          <p:cNvSpPr>
            <a:spLocks noGrp="1"/>
          </p:cNvSpPr>
          <p:nvPr>
            <p:ph idx="13" hasCustomPrompt="1"/>
          </p:nvPr>
        </p:nvSpPr>
        <p:spPr>
          <a:xfrm rot="5400000">
            <a:off x="1363861" y="-453284"/>
            <a:ext cx="4358879" cy="5829300"/>
          </a:xfrm>
        </p:spPr>
        <p:txBody>
          <a:bodyPr/>
          <a:lstStyle>
            <a:lvl1pPr>
              <a:buSzPct val="150000"/>
              <a:defRPr sz="3600">
                <a:solidFill>
                  <a:srgbClr val="002060"/>
                </a:solidFill>
                <a:latin typeface="Arial" panose="020B0604020202020204" pitchFamily="34" charset="0"/>
                <a:cs typeface="Arial" panose="020B0604020202020204" pitchFamily="34" charset="0"/>
              </a:defRPr>
            </a:lvl1pPr>
            <a:lvl2pPr>
              <a:buClr>
                <a:schemeClr val="accent2">
                  <a:lumMod val="75000"/>
                </a:schemeClr>
              </a:buClr>
              <a:buSzPct val="150000"/>
              <a:defRPr sz="3200">
                <a:solidFill>
                  <a:srgbClr val="002060"/>
                </a:solidFill>
                <a:latin typeface="Arial" panose="020B0604020202020204" pitchFamily="34" charset="0"/>
                <a:cs typeface="Arial" panose="020B0604020202020204" pitchFamily="34" charset="0"/>
              </a:defRPr>
            </a:lvl2pPr>
            <a:lvl3pPr>
              <a:buClr>
                <a:schemeClr val="accent6">
                  <a:lumMod val="75000"/>
                </a:schemeClr>
              </a:buClr>
              <a:buSzPct val="150000"/>
              <a:defRPr sz="2800">
                <a:solidFill>
                  <a:srgbClr val="002060"/>
                </a:solidFill>
                <a:latin typeface="Arial" panose="020B0604020202020204" pitchFamily="34" charset="0"/>
                <a:cs typeface="Arial" panose="020B0604020202020204" pitchFamily="34" charset="0"/>
              </a:defRPr>
            </a:lvl3pPr>
            <a:lvl4pPr>
              <a:buClr>
                <a:srgbClr val="00B0F0"/>
              </a:buClr>
              <a:buSzPct val="150000"/>
              <a:defRPr sz="2400">
                <a:solidFill>
                  <a:srgbClr val="002060"/>
                </a:solidFill>
                <a:latin typeface="Arial" panose="020B0604020202020204" pitchFamily="34" charset="0"/>
                <a:cs typeface="Arial" panose="020B0604020202020204" pitchFamily="34" charset="0"/>
              </a:defRPr>
            </a:lvl4pPr>
            <a:lvl5pPr>
              <a:buSzPct val="150000"/>
              <a:defRPr sz="2000">
                <a:solidFill>
                  <a:srgbClr val="002060"/>
                </a:solidFill>
                <a:latin typeface="Arial" panose="020B0604020202020204" pitchFamily="34" charset="0"/>
                <a:cs typeface="Arial" panose="020B0604020202020204" pitchFamily="34" charset="0"/>
              </a:defRPr>
            </a:lvl5pPr>
          </a:lstStyle>
          <a:p>
            <a:pPr lvl="0"/>
            <a:r>
              <a:rPr lang="en-US" dirty="0"/>
              <a:t> Edit Master text styles</a:t>
            </a:r>
          </a:p>
          <a:p>
            <a:pPr lvl="1"/>
            <a:r>
              <a:rPr lang="en-US" dirty="0"/>
              <a:t> Second level</a:t>
            </a:r>
          </a:p>
          <a:p>
            <a:pPr lvl="2"/>
            <a:r>
              <a:rPr lang="en-US" dirty="0"/>
              <a:t> Third level</a:t>
            </a:r>
          </a:p>
          <a:p>
            <a:pPr lvl="3"/>
            <a:r>
              <a:rPr lang="en-US" dirty="0"/>
              <a:t> Fourth level</a:t>
            </a:r>
          </a:p>
          <a:p>
            <a:pPr lvl="4"/>
            <a:r>
              <a:rPr lang="en-US" dirty="0"/>
              <a:t>Fifth level</a:t>
            </a:r>
          </a:p>
        </p:txBody>
      </p:sp>
    </p:spTree>
    <p:extLst>
      <p:ext uri="{BB962C8B-B14F-4D97-AF65-F5344CB8AC3E}">
        <p14:creationId xmlns:p14="http://schemas.microsoft.com/office/powerpoint/2010/main" val="39891328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66EF8FB-6DB8-4393-B8DA-DEC58C6984A3}"/>
              </a:ext>
            </a:extLst>
          </p:cNvPr>
          <p:cNvSpPr>
            <a:spLocks noGrp="1"/>
          </p:cNvSpPr>
          <p:nvPr>
            <p:ph type="title"/>
          </p:nvPr>
        </p:nvSpPr>
        <p:spPr/>
        <p:txBody>
          <a:bodyPr/>
          <a:lstStyle>
            <a:lvl1pPr>
              <a:defRPr>
                <a:solidFill>
                  <a:srgbClr val="002060"/>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Date Placeholder 2">
            <a:extLst>
              <a:ext uri="{FF2B5EF4-FFF2-40B4-BE49-F238E27FC236}">
                <a16:creationId xmlns:a16="http://schemas.microsoft.com/office/drawing/2014/main" xmlns="" id="{D34E0353-72CC-4A43-B4D7-3A8D9FA1DB60}"/>
              </a:ext>
            </a:extLst>
          </p:cNvPr>
          <p:cNvSpPr>
            <a:spLocks noGrp="1"/>
          </p:cNvSpPr>
          <p:nvPr>
            <p:ph type="dt" sz="half" idx="10"/>
          </p:nvPr>
        </p:nvSpPr>
        <p:spPr/>
        <p:txBody>
          <a:bodyPr/>
          <a:lstStyle/>
          <a:p>
            <a:fld id="{22A5F1DF-C7E2-4548-B8D9-D735C7966921}" type="datetimeFigureOut">
              <a:rPr lang="en-US" smtClean="0"/>
              <a:t>10/14/2019</a:t>
            </a:fld>
            <a:endParaRPr lang="en-US"/>
          </a:p>
        </p:txBody>
      </p:sp>
      <p:sp>
        <p:nvSpPr>
          <p:cNvPr id="4" name="Footer Placeholder 3">
            <a:extLst>
              <a:ext uri="{FF2B5EF4-FFF2-40B4-BE49-F238E27FC236}">
                <a16:creationId xmlns:a16="http://schemas.microsoft.com/office/drawing/2014/main" xmlns="" id="{CF6222DD-4EAB-40E1-B4A9-41B808C0B4E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4884F469-6F54-4AE5-BB17-AFBDBD585136}"/>
              </a:ext>
            </a:extLst>
          </p:cNvPr>
          <p:cNvSpPr>
            <a:spLocks noGrp="1"/>
          </p:cNvSpPr>
          <p:nvPr>
            <p:ph type="sldNum" sz="quarter" idx="12"/>
          </p:nvPr>
        </p:nvSpPr>
        <p:spPr/>
        <p:txBody>
          <a:bodyPr/>
          <a:lstStyle/>
          <a:p>
            <a:fld id="{21ED0803-497D-4AB0-834E-E140225DC384}" type="slidenum">
              <a:rPr lang="en-US" smtClean="0"/>
              <a:t>‹#›</a:t>
            </a:fld>
            <a:endParaRPr lang="en-US"/>
          </a:p>
        </p:txBody>
      </p:sp>
    </p:spTree>
    <p:extLst>
      <p:ext uri="{BB962C8B-B14F-4D97-AF65-F5344CB8AC3E}">
        <p14:creationId xmlns:p14="http://schemas.microsoft.com/office/powerpoint/2010/main" val="25103688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B01F1792-2CEA-4072-BB00-4128A3BCDF10}"/>
              </a:ext>
            </a:extLst>
          </p:cNvPr>
          <p:cNvSpPr>
            <a:spLocks noGrp="1"/>
          </p:cNvSpPr>
          <p:nvPr>
            <p:ph type="dt" sz="half" idx="10"/>
          </p:nvPr>
        </p:nvSpPr>
        <p:spPr/>
        <p:txBody>
          <a:bodyPr/>
          <a:lstStyle/>
          <a:p>
            <a:fld id="{22A5F1DF-C7E2-4548-B8D9-D735C7966921}" type="datetimeFigureOut">
              <a:rPr lang="en-US" smtClean="0"/>
              <a:t>10/14/2019</a:t>
            </a:fld>
            <a:endParaRPr lang="en-US"/>
          </a:p>
        </p:txBody>
      </p:sp>
      <p:sp>
        <p:nvSpPr>
          <p:cNvPr id="3" name="Footer Placeholder 2">
            <a:extLst>
              <a:ext uri="{FF2B5EF4-FFF2-40B4-BE49-F238E27FC236}">
                <a16:creationId xmlns:a16="http://schemas.microsoft.com/office/drawing/2014/main" xmlns="" id="{08C723B1-0379-448D-B757-379C55EF6F0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1F69CF27-7B04-4167-A0BC-372DFF406A55}"/>
              </a:ext>
            </a:extLst>
          </p:cNvPr>
          <p:cNvSpPr>
            <a:spLocks noGrp="1"/>
          </p:cNvSpPr>
          <p:nvPr>
            <p:ph type="sldNum" sz="quarter" idx="12"/>
          </p:nvPr>
        </p:nvSpPr>
        <p:spPr/>
        <p:txBody>
          <a:bodyPr/>
          <a:lstStyle/>
          <a:p>
            <a:fld id="{21ED0803-497D-4AB0-834E-E140225DC384}" type="slidenum">
              <a:rPr lang="en-US" smtClean="0"/>
              <a:t>‹#›</a:t>
            </a:fld>
            <a:endParaRPr lang="en-US"/>
          </a:p>
        </p:txBody>
      </p:sp>
    </p:spTree>
    <p:extLst>
      <p:ext uri="{BB962C8B-B14F-4D97-AF65-F5344CB8AC3E}">
        <p14:creationId xmlns:p14="http://schemas.microsoft.com/office/powerpoint/2010/main" val="7919577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CF9C89C-D94D-4AFA-9BAE-550D0E863949}"/>
              </a:ext>
            </a:extLst>
          </p:cNvPr>
          <p:cNvSpPr>
            <a:spLocks noGrp="1"/>
          </p:cNvSpPr>
          <p:nvPr>
            <p:ph type="title"/>
          </p:nvPr>
        </p:nvSpPr>
        <p:spPr>
          <a:xfrm>
            <a:off x="630239" y="342900"/>
            <a:ext cx="2949575" cy="1200150"/>
          </a:xfrm>
        </p:spPr>
        <p:txBody>
          <a:bodyPr anchor="b"/>
          <a:lstStyle>
            <a:lvl1pPr>
              <a:defRPr sz="3200">
                <a:solidFill>
                  <a:srgbClr val="002060"/>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xmlns="" id="{82435E5E-B358-488F-9E99-2AEA89976074}"/>
              </a:ext>
            </a:extLst>
          </p:cNvPr>
          <p:cNvSpPr>
            <a:spLocks noGrp="1"/>
          </p:cNvSpPr>
          <p:nvPr>
            <p:ph idx="1" hasCustomPrompt="1"/>
          </p:nvPr>
        </p:nvSpPr>
        <p:spPr>
          <a:xfrm>
            <a:off x="3887788" y="740569"/>
            <a:ext cx="4629150" cy="3655219"/>
          </a:xfrm>
        </p:spPr>
        <p:txBody>
          <a:bodyPr/>
          <a:lstStyle>
            <a:lvl1pPr>
              <a:buClr>
                <a:srgbClr val="002060"/>
              </a:buClr>
              <a:buSzPct val="150000"/>
              <a:defRPr sz="3200"/>
            </a:lvl1pPr>
            <a:lvl2pPr>
              <a:buClr>
                <a:schemeClr val="accent6"/>
              </a:buClr>
              <a:buSzPct val="150000"/>
              <a:defRPr sz="2800"/>
            </a:lvl2pPr>
            <a:lvl3pPr>
              <a:buClr>
                <a:schemeClr val="accent2"/>
              </a:buClr>
              <a:buSzPct val="150000"/>
              <a:defRPr sz="2400"/>
            </a:lvl3pPr>
            <a:lvl4pPr>
              <a:buClr>
                <a:srgbClr val="0070C0"/>
              </a:buClr>
              <a:buSzPct val="150000"/>
              <a:defRPr sz="2000"/>
            </a:lvl4pPr>
            <a:lvl5pPr>
              <a:buSzPct val="150000"/>
              <a:defRPr sz="2000"/>
            </a:lvl5pPr>
            <a:lvl6pPr>
              <a:defRPr sz="2000"/>
            </a:lvl6pPr>
            <a:lvl7pPr>
              <a:defRPr sz="2000"/>
            </a:lvl7pPr>
            <a:lvl8pPr>
              <a:defRPr sz="2000"/>
            </a:lvl8pPr>
            <a:lvl9pPr>
              <a:defRPr sz="2000"/>
            </a:lvl9pPr>
          </a:lstStyle>
          <a:p>
            <a:pPr lvl="0"/>
            <a:r>
              <a:rPr lang="en-US" dirty="0"/>
              <a:t> Edit Master text styles</a:t>
            </a:r>
          </a:p>
          <a:p>
            <a:pPr lvl="1"/>
            <a:r>
              <a:rPr lang="en-US" dirty="0"/>
              <a:t> Second level</a:t>
            </a:r>
          </a:p>
          <a:p>
            <a:pPr lvl="2"/>
            <a:r>
              <a:rPr lang="en-US" dirty="0"/>
              <a:t> Third level</a:t>
            </a:r>
          </a:p>
          <a:p>
            <a:pPr lvl="3"/>
            <a:r>
              <a:rPr lang="en-US" dirty="0"/>
              <a:t> Fourth level</a:t>
            </a:r>
          </a:p>
          <a:p>
            <a:pPr lvl="4"/>
            <a:r>
              <a:rPr lang="en-US" dirty="0"/>
              <a:t>Fifth level</a:t>
            </a:r>
          </a:p>
        </p:txBody>
      </p:sp>
      <p:sp>
        <p:nvSpPr>
          <p:cNvPr id="4" name="Text Placeholder 3">
            <a:extLst>
              <a:ext uri="{FF2B5EF4-FFF2-40B4-BE49-F238E27FC236}">
                <a16:creationId xmlns:a16="http://schemas.microsoft.com/office/drawing/2014/main" xmlns="" id="{859EB957-80D3-4379-B92F-BEAE20750AB0}"/>
              </a:ext>
            </a:extLst>
          </p:cNvPr>
          <p:cNvSpPr>
            <a:spLocks noGrp="1"/>
          </p:cNvSpPr>
          <p:nvPr>
            <p:ph type="body" sz="half" idx="2"/>
          </p:nvPr>
        </p:nvSpPr>
        <p:spPr>
          <a:xfrm>
            <a:off x="630239" y="1543050"/>
            <a:ext cx="2949575" cy="2858691"/>
          </a:xfrm>
        </p:spPr>
        <p:txBody>
          <a:bodyPr>
            <a:normAutofit/>
          </a:bodyPr>
          <a:lstStyle>
            <a:lvl1pPr marL="0" indent="0">
              <a:buNone/>
              <a:defRPr sz="2400">
                <a:solidFill>
                  <a:srgbClr val="002060"/>
                </a:solidFill>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5" name="Date Placeholder 4">
            <a:extLst>
              <a:ext uri="{FF2B5EF4-FFF2-40B4-BE49-F238E27FC236}">
                <a16:creationId xmlns:a16="http://schemas.microsoft.com/office/drawing/2014/main" xmlns="" id="{DEFAC788-05C0-4624-9FDE-14D40AC2CB55}"/>
              </a:ext>
            </a:extLst>
          </p:cNvPr>
          <p:cNvSpPr>
            <a:spLocks noGrp="1"/>
          </p:cNvSpPr>
          <p:nvPr>
            <p:ph type="dt" sz="half" idx="10"/>
          </p:nvPr>
        </p:nvSpPr>
        <p:spPr/>
        <p:txBody>
          <a:bodyPr/>
          <a:lstStyle/>
          <a:p>
            <a:fld id="{22A5F1DF-C7E2-4548-B8D9-D735C7966921}" type="datetimeFigureOut">
              <a:rPr lang="en-US" smtClean="0"/>
              <a:t>10/14/2019</a:t>
            </a:fld>
            <a:endParaRPr lang="en-US"/>
          </a:p>
        </p:txBody>
      </p:sp>
      <p:sp>
        <p:nvSpPr>
          <p:cNvPr id="6" name="Footer Placeholder 5">
            <a:extLst>
              <a:ext uri="{FF2B5EF4-FFF2-40B4-BE49-F238E27FC236}">
                <a16:creationId xmlns:a16="http://schemas.microsoft.com/office/drawing/2014/main" xmlns="" id="{0CB358DC-700A-436E-900C-33799F88FFC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93F585B4-9DD6-4F9A-A2AF-1CB116384750}"/>
              </a:ext>
            </a:extLst>
          </p:cNvPr>
          <p:cNvSpPr>
            <a:spLocks noGrp="1"/>
          </p:cNvSpPr>
          <p:nvPr>
            <p:ph type="sldNum" sz="quarter" idx="12"/>
          </p:nvPr>
        </p:nvSpPr>
        <p:spPr/>
        <p:txBody>
          <a:bodyPr/>
          <a:lstStyle/>
          <a:p>
            <a:fld id="{21ED0803-497D-4AB0-834E-E140225DC384}" type="slidenum">
              <a:rPr lang="en-US" smtClean="0"/>
              <a:t>‹#›</a:t>
            </a:fld>
            <a:endParaRPr lang="en-US"/>
          </a:p>
        </p:txBody>
      </p:sp>
    </p:spTree>
    <p:extLst>
      <p:ext uri="{BB962C8B-B14F-4D97-AF65-F5344CB8AC3E}">
        <p14:creationId xmlns:p14="http://schemas.microsoft.com/office/powerpoint/2010/main" val="27747697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04E80AA-92C8-4F62-A04D-C9350045CD0D}"/>
              </a:ext>
            </a:extLst>
          </p:cNvPr>
          <p:cNvSpPr>
            <a:spLocks noGrp="1"/>
          </p:cNvSpPr>
          <p:nvPr>
            <p:ph type="title"/>
          </p:nvPr>
        </p:nvSpPr>
        <p:spPr>
          <a:xfrm>
            <a:off x="630239" y="342900"/>
            <a:ext cx="2949575" cy="1200150"/>
          </a:xfrm>
        </p:spPr>
        <p:txBody>
          <a:bodyPr anchor="b"/>
          <a:lstStyle>
            <a:lvl1pPr>
              <a:defRPr sz="3200">
                <a:solidFill>
                  <a:srgbClr val="002060"/>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a:extLst>
              <a:ext uri="{FF2B5EF4-FFF2-40B4-BE49-F238E27FC236}">
                <a16:creationId xmlns:a16="http://schemas.microsoft.com/office/drawing/2014/main" xmlns="" id="{1D7235CD-0FA0-4217-AE49-5EC840F39B1F}"/>
              </a:ext>
            </a:extLst>
          </p:cNvPr>
          <p:cNvSpPr>
            <a:spLocks noGrp="1"/>
          </p:cNvSpPr>
          <p:nvPr>
            <p:ph type="pic" idx="1"/>
          </p:nvPr>
        </p:nvSpPr>
        <p:spPr>
          <a:xfrm>
            <a:off x="3887788" y="740569"/>
            <a:ext cx="4629150" cy="3655219"/>
          </a:xfrm>
        </p:spPr>
        <p:txBody>
          <a:bodyPr/>
          <a:lstStyle>
            <a:lvl1pPr marL="0" indent="0">
              <a:buNone/>
              <a:defRPr sz="3200">
                <a:solidFill>
                  <a:srgbClr val="002060"/>
                </a:solidFill>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xmlns="" id="{4A447A3C-3538-434A-977D-69D9D4C1EF85}"/>
              </a:ext>
            </a:extLst>
          </p:cNvPr>
          <p:cNvSpPr>
            <a:spLocks noGrp="1"/>
          </p:cNvSpPr>
          <p:nvPr>
            <p:ph type="body" sz="half" idx="2"/>
          </p:nvPr>
        </p:nvSpPr>
        <p:spPr>
          <a:xfrm>
            <a:off x="630239" y="1543050"/>
            <a:ext cx="2949575" cy="2858691"/>
          </a:xfrm>
        </p:spPr>
        <p:txBody>
          <a:bodyPr>
            <a:normAutofit/>
          </a:bodyPr>
          <a:lstStyle>
            <a:lvl1pPr marL="0" indent="0">
              <a:buNone/>
              <a:defRPr sz="2400">
                <a:solidFill>
                  <a:srgbClr val="002060"/>
                </a:solidFill>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xmlns="" id="{DAABC83B-8B0B-4491-A722-C318E8C53B02}"/>
              </a:ext>
            </a:extLst>
          </p:cNvPr>
          <p:cNvSpPr>
            <a:spLocks noGrp="1"/>
          </p:cNvSpPr>
          <p:nvPr>
            <p:ph type="dt" sz="half" idx="10"/>
          </p:nvPr>
        </p:nvSpPr>
        <p:spPr/>
        <p:txBody>
          <a:bodyPr/>
          <a:lstStyle/>
          <a:p>
            <a:fld id="{22A5F1DF-C7E2-4548-B8D9-D735C7966921}" type="datetimeFigureOut">
              <a:rPr lang="en-US" smtClean="0"/>
              <a:t>10/14/2019</a:t>
            </a:fld>
            <a:endParaRPr lang="en-US"/>
          </a:p>
        </p:txBody>
      </p:sp>
      <p:sp>
        <p:nvSpPr>
          <p:cNvPr id="6" name="Footer Placeholder 5">
            <a:extLst>
              <a:ext uri="{FF2B5EF4-FFF2-40B4-BE49-F238E27FC236}">
                <a16:creationId xmlns:a16="http://schemas.microsoft.com/office/drawing/2014/main" xmlns="" id="{4EFC0777-877E-4E42-A94A-02F371AEC03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75B38744-C6F0-476F-B3AC-9E320D97DB0E}"/>
              </a:ext>
            </a:extLst>
          </p:cNvPr>
          <p:cNvSpPr>
            <a:spLocks noGrp="1"/>
          </p:cNvSpPr>
          <p:nvPr>
            <p:ph type="sldNum" sz="quarter" idx="12"/>
          </p:nvPr>
        </p:nvSpPr>
        <p:spPr/>
        <p:txBody>
          <a:bodyPr/>
          <a:lstStyle/>
          <a:p>
            <a:fld id="{21ED0803-497D-4AB0-834E-E140225DC384}" type="slidenum">
              <a:rPr lang="en-US" smtClean="0"/>
              <a:t>‹#›</a:t>
            </a:fld>
            <a:endParaRPr lang="en-US"/>
          </a:p>
        </p:txBody>
      </p:sp>
    </p:spTree>
    <p:extLst>
      <p:ext uri="{BB962C8B-B14F-4D97-AF65-F5344CB8AC3E}">
        <p14:creationId xmlns:p14="http://schemas.microsoft.com/office/powerpoint/2010/main" val="20845728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304800" y="457200"/>
            <a:ext cx="8534400" cy="857250"/>
          </a:xfrm>
        </p:spPr>
        <p:txBody>
          <a:bodyPr/>
          <a:lstStyle>
            <a:lvl1pPr>
              <a:defRPr b="1">
                <a:solidFill>
                  <a:srgbClr val="002060"/>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Chart Placeholder 2"/>
          <p:cNvSpPr>
            <a:spLocks noGrp="1"/>
          </p:cNvSpPr>
          <p:nvPr>
            <p:ph type="chart" idx="1"/>
          </p:nvPr>
        </p:nvSpPr>
        <p:spPr>
          <a:xfrm>
            <a:off x="304800" y="1485900"/>
            <a:ext cx="8534400" cy="2971800"/>
          </a:xfrm>
        </p:spPr>
        <p:txBody>
          <a:bodyPr rtlCol="0">
            <a:normAutofit/>
          </a:bodyPr>
          <a:lstStyle>
            <a:lvl1pPr>
              <a:buClr>
                <a:srgbClr val="002060"/>
              </a:buClr>
              <a:buSzPct val="150000"/>
              <a:defRPr>
                <a:solidFill>
                  <a:srgbClr val="002060"/>
                </a:solidFill>
                <a:latin typeface="Arial" panose="020B0604020202020204" pitchFamily="34" charset="0"/>
                <a:cs typeface="Arial" panose="020B0604020202020204" pitchFamily="34" charset="0"/>
              </a:defRPr>
            </a:lvl1pPr>
          </a:lstStyle>
          <a:p>
            <a:pPr lvl="0"/>
            <a:endParaRPr lang="en-US" noProof="0"/>
          </a:p>
        </p:txBody>
      </p:sp>
    </p:spTree>
    <p:extLst>
      <p:ext uri="{BB962C8B-B14F-4D97-AF65-F5344CB8AC3E}">
        <p14:creationId xmlns:p14="http://schemas.microsoft.com/office/powerpoint/2010/main" val="20313656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3.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image" Target="../media/image4.png"/><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theme" Target="../theme/theme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BCF38471-C704-4867-B956-201BFD12BE7A}"/>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17E07803-E90E-47CF-942D-2C85A3980DDA}"/>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0B5648C5-A901-424B-891D-07D58E6B1A1B}"/>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22A5F1DF-C7E2-4548-B8D9-D735C7966921}" type="datetimeFigureOut">
              <a:rPr lang="en-US" smtClean="0"/>
              <a:t>10/14/2019</a:t>
            </a:fld>
            <a:endParaRPr lang="en-US"/>
          </a:p>
        </p:txBody>
      </p:sp>
      <p:sp>
        <p:nvSpPr>
          <p:cNvPr id="5" name="Footer Placeholder 4">
            <a:extLst>
              <a:ext uri="{FF2B5EF4-FFF2-40B4-BE49-F238E27FC236}">
                <a16:creationId xmlns:a16="http://schemas.microsoft.com/office/drawing/2014/main" xmlns="" id="{A61A166F-34B8-4E87-A9A3-5D287325D8A5}"/>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15EC5FC5-FABF-4FD6-92F5-8FC57E024328}"/>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21ED0803-497D-4AB0-834E-E140225DC384}" type="slidenum">
              <a:rPr lang="en-US" smtClean="0"/>
              <a:t>‹#›</a:t>
            </a:fld>
            <a:endParaRPr lang="en-US"/>
          </a:p>
        </p:txBody>
      </p:sp>
      <p:pic>
        <p:nvPicPr>
          <p:cNvPr id="8" name="Picture 7">
            <a:extLst>
              <a:ext uri="{FF2B5EF4-FFF2-40B4-BE49-F238E27FC236}">
                <a16:creationId xmlns:a16="http://schemas.microsoft.com/office/drawing/2014/main" xmlns="" id="{B27E8DCB-D4D6-4997-A680-9FE2A31D919C}"/>
              </a:ext>
            </a:extLst>
          </p:cNvPr>
          <p:cNvPicPr>
            <a:picLocks noChangeAspect="1"/>
          </p:cNvPicPr>
          <p:nvPr userDrawn="1"/>
        </p:nvPicPr>
        <p:blipFill>
          <a:blip r:embed="rId13">
            <a:extLst>
              <a:ext uri="{28A0092B-C50C-407E-A947-70E740481C1C}">
                <a14:useLocalDpi xmlns:a14="http://schemas.microsoft.com/office/drawing/2010/main"/>
              </a:ext>
            </a:extLst>
          </a:blip>
          <a:stretch>
            <a:fillRect/>
          </a:stretch>
        </p:blipFill>
        <p:spPr>
          <a:xfrm>
            <a:off x="508" y="0"/>
            <a:ext cx="9142985" cy="5143500"/>
          </a:xfrm>
          <a:prstGeom prst="rect">
            <a:avLst/>
          </a:prstGeom>
        </p:spPr>
      </p:pic>
    </p:spTree>
    <p:extLst>
      <p:ext uri="{BB962C8B-B14F-4D97-AF65-F5344CB8AC3E}">
        <p14:creationId xmlns:p14="http://schemas.microsoft.com/office/powerpoint/2010/main" val="522042670"/>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5" r:id="rId4"/>
    <p:sldLayoutId id="2147483716" r:id="rId5"/>
    <p:sldLayoutId id="2147483717" r:id="rId6"/>
    <p:sldLayoutId id="2147483718" r:id="rId7"/>
    <p:sldLayoutId id="2147483719" r:id="rId8"/>
    <p:sldLayoutId id="2147483720" r:id="rId9"/>
    <p:sldLayoutId id="2147483780" r:id="rId10"/>
    <p:sldLayoutId id="214748378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A26C6C85-65A4-435F-93BD-C1BD8EFE14BF}"/>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64FBD0FB-6CA1-4EFB-851A-3D00FEC4EA40}"/>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5204259B-EE4E-462E-8350-E38BEF81BCF0}"/>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B87F1630-18E0-4598-A895-6230A2B92767}" type="datetimeFigureOut">
              <a:rPr lang="en-US" smtClean="0"/>
              <a:t>10/14/2019</a:t>
            </a:fld>
            <a:endParaRPr lang="en-US"/>
          </a:p>
        </p:txBody>
      </p:sp>
      <p:sp>
        <p:nvSpPr>
          <p:cNvPr id="5" name="Footer Placeholder 4">
            <a:extLst>
              <a:ext uri="{FF2B5EF4-FFF2-40B4-BE49-F238E27FC236}">
                <a16:creationId xmlns:a16="http://schemas.microsoft.com/office/drawing/2014/main" xmlns="" id="{17923C1C-63BC-4977-895F-C1D5F81A3BA6}"/>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A32AD701-344B-4A5D-878F-B19C0D2FF375}"/>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8E8847A9-1D87-49EB-83B8-D90CA302E2FC}" type="slidenum">
              <a:rPr lang="en-US" smtClean="0"/>
              <a:t>‹#›</a:t>
            </a:fld>
            <a:endParaRPr lang="en-US"/>
          </a:p>
        </p:txBody>
      </p:sp>
      <p:pic>
        <p:nvPicPr>
          <p:cNvPr id="8" name="Picture 7">
            <a:extLst>
              <a:ext uri="{FF2B5EF4-FFF2-40B4-BE49-F238E27FC236}">
                <a16:creationId xmlns:a16="http://schemas.microsoft.com/office/drawing/2014/main" xmlns="" id="{8C853618-3436-4B33-9F70-E2A830652EB8}"/>
              </a:ext>
            </a:extLst>
          </p:cNvPr>
          <p:cNvPicPr>
            <a:picLocks noChangeAspect="1"/>
          </p:cNvPicPr>
          <p:nvPr/>
        </p:nvPicPr>
        <p:blipFill>
          <a:blip r:embed="rId13">
            <a:extLst>
              <a:ext uri="{28A0092B-C50C-407E-A947-70E740481C1C}">
                <a14:useLocalDpi xmlns:a14="http://schemas.microsoft.com/office/drawing/2010/main"/>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1162077412"/>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7" r:id="rId10"/>
    <p:sldLayoutId id="214748376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BCF38471-C704-4867-B956-201BFD12BE7A}"/>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17E07803-E90E-47CF-942D-2C85A3980DDA}"/>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0B5648C5-A901-424B-891D-07D58E6B1A1B}"/>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22A5F1DF-C7E2-4548-B8D9-D735C7966921}" type="datetimeFigureOut">
              <a:rPr lang="en-US" smtClean="0"/>
              <a:t>10/14/2019</a:t>
            </a:fld>
            <a:endParaRPr lang="en-US"/>
          </a:p>
        </p:txBody>
      </p:sp>
      <p:sp>
        <p:nvSpPr>
          <p:cNvPr id="5" name="Footer Placeholder 4">
            <a:extLst>
              <a:ext uri="{FF2B5EF4-FFF2-40B4-BE49-F238E27FC236}">
                <a16:creationId xmlns:a16="http://schemas.microsoft.com/office/drawing/2014/main" xmlns="" id="{A61A166F-34B8-4E87-A9A3-5D287325D8A5}"/>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15EC5FC5-FABF-4FD6-92F5-8FC57E024328}"/>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21ED0803-497D-4AB0-834E-E140225DC384}" type="slidenum">
              <a:rPr lang="en-US" smtClean="0"/>
              <a:t>‹#›</a:t>
            </a:fld>
            <a:endParaRPr lang="en-US"/>
          </a:p>
        </p:txBody>
      </p:sp>
      <p:pic>
        <p:nvPicPr>
          <p:cNvPr id="8" name="Picture 7">
            <a:extLst>
              <a:ext uri="{FF2B5EF4-FFF2-40B4-BE49-F238E27FC236}">
                <a16:creationId xmlns:a16="http://schemas.microsoft.com/office/drawing/2014/main" xmlns="" id="{B27E8DCB-D4D6-4997-A680-9FE2A31D919C}"/>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08" y="0"/>
            <a:ext cx="9142985" cy="5143500"/>
          </a:xfrm>
          <a:prstGeom prst="rect">
            <a:avLst/>
          </a:prstGeom>
        </p:spPr>
      </p:pic>
    </p:spTree>
    <p:extLst>
      <p:ext uri="{BB962C8B-B14F-4D97-AF65-F5344CB8AC3E}">
        <p14:creationId xmlns:p14="http://schemas.microsoft.com/office/powerpoint/2010/main" val="3672983333"/>
      </p:ext>
    </p:extLst>
  </p:cSld>
  <p:clrMap bg1="lt1" tx1="dk1" bg2="lt2" tx2="dk2" accent1="accent1" accent2="accent2" accent3="accent3" accent4="accent4" accent5="accent5" accent6="accent6" hlink="hlink" folHlink="folHlink"/>
  <p:sldLayoutIdLst>
    <p:sldLayoutId id="2147483783" r:id="rId1"/>
    <p:sldLayoutId id="2147483784" r:id="rId2"/>
    <p:sldLayoutId id="2147483785" r:id="rId3"/>
    <p:sldLayoutId id="2147483786" r:id="rId4"/>
    <p:sldLayoutId id="2147483787" r:id="rId5"/>
    <p:sldLayoutId id="2147483788" r:id="rId6"/>
    <p:sldLayoutId id="2147483789" r:id="rId7"/>
    <p:sldLayoutId id="2147483790" r:id="rId8"/>
    <p:sldLayoutId id="2147483791" r:id="rId9"/>
    <p:sldLayoutId id="2147483792" r:id="rId10"/>
    <p:sldLayoutId id="214748379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A26C6C85-65A4-435F-93BD-C1BD8EFE14BF}"/>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64FBD0FB-6CA1-4EFB-851A-3D00FEC4EA40}"/>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5204259B-EE4E-462E-8350-E38BEF81BCF0}"/>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B87F1630-18E0-4598-A895-6230A2B92767}" type="datetimeFigureOut">
              <a:rPr lang="en-US" smtClean="0"/>
              <a:t>10/14/2019</a:t>
            </a:fld>
            <a:endParaRPr lang="en-US"/>
          </a:p>
        </p:txBody>
      </p:sp>
      <p:sp>
        <p:nvSpPr>
          <p:cNvPr id="5" name="Footer Placeholder 4">
            <a:extLst>
              <a:ext uri="{FF2B5EF4-FFF2-40B4-BE49-F238E27FC236}">
                <a16:creationId xmlns:a16="http://schemas.microsoft.com/office/drawing/2014/main" xmlns="" id="{17923C1C-63BC-4977-895F-C1D5F81A3BA6}"/>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A32AD701-344B-4A5D-878F-B19C0D2FF375}"/>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8E8847A9-1D87-49EB-83B8-D90CA302E2FC}" type="slidenum">
              <a:rPr lang="en-US" smtClean="0"/>
              <a:t>‹#›</a:t>
            </a:fld>
            <a:endParaRPr lang="en-US"/>
          </a:p>
        </p:txBody>
      </p:sp>
      <p:pic>
        <p:nvPicPr>
          <p:cNvPr id="8" name="Picture 7">
            <a:extLst>
              <a:ext uri="{FF2B5EF4-FFF2-40B4-BE49-F238E27FC236}">
                <a16:creationId xmlns:a16="http://schemas.microsoft.com/office/drawing/2014/main" xmlns="" id="{8C853618-3436-4B33-9F70-E2A830652EB8}"/>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2423295049"/>
      </p:ext>
    </p:extLst>
  </p:cSld>
  <p:clrMap bg1="lt1" tx1="dk1" bg2="lt2" tx2="dk2" accent1="accent1" accent2="accent2" accent3="accent3" accent4="accent4" accent5="accent5" accent6="accent6" hlink="hlink" folHlink="folHlink"/>
  <p:sldLayoutIdLst>
    <p:sldLayoutId id="2147483795" r:id="rId1"/>
    <p:sldLayoutId id="2147483796" r:id="rId2"/>
    <p:sldLayoutId id="2147483797" r:id="rId3"/>
    <p:sldLayoutId id="2147483798" r:id="rId4"/>
    <p:sldLayoutId id="2147483799" r:id="rId5"/>
    <p:sldLayoutId id="2147483800" r:id="rId6"/>
    <p:sldLayoutId id="2147483801" r:id="rId7"/>
    <p:sldLayoutId id="2147483802" r:id="rId8"/>
    <p:sldLayoutId id="2147483803" r:id="rId9"/>
    <p:sldLayoutId id="2147483804"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8.xml"/><Relationship Id="rId1" Type="http://schemas.openxmlformats.org/officeDocument/2006/relationships/slideLayout" Target="../slideLayouts/slideLayout22.xml"/><Relationship Id="rId4" Type="http://schemas.openxmlformats.org/officeDocument/2006/relationships/image" Target="../media/image30.jpeg"/></Relationships>
</file>

<file path=ppt/slides/_rels/slide11.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1.JPG"/><Relationship Id="rId7" Type="http://schemas.openxmlformats.org/officeDocument/2006/relationships/image" Target="../media/image34.jpeg"/><Relationship Id="rId2" Type="http://schemas.openxmlformats.org/officeDocument/2006/relationships/notesSlide" Target="../notesSlides/notesSlide9.xml"/><Relationship Id="rId1" Type="http://schemas.openxmlformats.org/officeDocument/2006/relationships/slideLayout" Target="../slideLayouts/slideLayout13.xml"/><Relationship Id="rId6" Type="http://schemas.openxmlformats.org/officeDocument/2006/relationships/image" Target="../media/image33.jpeg"/><Relationship Id="rId11" Type="http://schemas.openxmlformats.org/officeDocument/2006/relationships/image" Target="../media/image38.jpeg"/><Relationship Id="rId5" Type="http://schemas.openxmlformats.org/officeDocument/2006/relationships/image" Target="../media/image32.jpeg"/><Relationship Id="rId10" Type="http://schemas.openxmlformats.org/officeDocument/2006/relationships/image" Target="../media/image37.jpeg"/><Relationship Id="rId4" Type="http://schemas.openxmlformats.org/officeDocument/2006/relationships/image" Target="../media/image12.png"/><Relationship Id="rId9" Type="http://schemas.openxmlformats.org/officeDocument/2006/relationships/image" Target="../media/image36.jpeg"/></Relationships>
</file>

<file path=ppt/slides/_rels/slide12.xml.rels><?xml version="1.0" encoding="UTF-8" standalone="yes"?>
<Relationships xmlns="http://schemas.openxmlformats.org/package/2006/relationships"><Relationship Id="rId3" Type="http://schemas.openxmlformats.org/officeDocument/2006/relationships/hyperlink" Target="mailto:BrackeK@bouldercolorado.gov" TargetMode="External"/><Relationship Id="rId2" Type="http://schemas.openxmlformats.org/officeDocument/2006/relationships/hyperlink" Target="mailto:JonesS@bouldercolorado.gov" TargetMode="External"/><Relationship Id="rId1" Type="http://schemas.openxmlformats.org/officeDocument/2006/relationships/slideLayout" Target="../slideLayouts/slideLayout13.xml"/><Relationship Id="rId6" Type="http://schemas.openxmlformats.org/officeDocument/2006/relationships/hyperlink" Target="https://bouldercolorado.gov/climate/cmap" TargetMode="External"/><Relationship Id="rId5" Type="http://schemas.openxmlformats.org/officeDocument/2006/relationships/hyperlink" Target="https://bouldercolorado.gov/transportation/vision-zero" TargetMode="External"/><Relationship Id="rId4" Type="http://schemas.openxmlformats.org/officeDocument/2006/relationships/hyperlink" Target="https://bouldercolorado.gov/transportation/tmp"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15.xml"/><Relationship Id="rId4" Type="http://schemas.openxmlformats.org/officeDocument/2006/relationships/image" Target="../media/image6.jpg"/></Relationships>
</file>

<file path=ppt/slides/_rels/slide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eg"/><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15.xml"/><Relationship Id="rId5" Type="http://schemas.openxmlformats.org/officeDocument/2006/relationships/image" Target="../media/image12.pn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image" Target="../media/image17.JPG"/><Relationship Id="rId7" Type="http://schemas.openxmlformats.org/officeDocument/2006/relationships/image" Target="../media/image21.jpeg"/><Relationship Id="rId12" Type="http://schemas.openxmlformats.org/officeDocument/2006/relationships/image" Target="../media/image26.emf"/><Relationship Id="rId2" Type="http://schemas.openxmlformats.org/officeDocument/2006/relationships/notesSlide" Target="../notesSlides/notesSlide6.xml"/><Relationship Id="rId1" Type="http://schemas.openxmlformats.org/officeDocument/2006/relationships/slideLayout" Target="../slideLayouts/slideLayout13.xml"/><Relationship Id="rId6" Type="http://schemas.openxmlformats.org/officeDocument/2006/relationships/image" Target="../media/image20.jpeg"/><Relationship Id="rId11" Type="http://schemas.openxmlformats.org/officeDocument/2006/relationships/image" Target="../media/image25.png"/><Relationship Id="rId5" Type="http://schemas.openxmlformats.org/officeDocument/2006/relationships/image" Target="../media/image19.jpeg"/><Relationship Id="rId10" Type="http://schemas.openxmlformats.org/officeDocument/2006/relationships/image" Target="../media/image24.jpeg"/><Relationship Id="rId4" Type="http://schemas.openxmlformats.org/officeDocument/2006/relationships/image" Target="../media/image18.jpeg"/><Relationship Id="rId9" Type="http://schemas.openxmlformats.org/officeDocument/2006/relationships/image" Target="../media/image23.jpg"/></Relationships>
</file>

<file path=ppt/slides/_rels/slide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7.xml"/><Relationship Id="rId1" Type="http://schemas.openxmlformats.org/officeDocument/2006/relationships/slideLayout" Target="../slideLayouts/slideLayout13.xml"/><Relationship Id="rId4"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xmlns="" id="{0963FB0B-BFCF-449B-91D8-95D79B24B679}"/>
              </a:ext>
            </a:extLst>
          </p:cNvPr>
          <p:cNvSpPr>
            <a:spLocks noGrp="1"/>
          </p:cNvSpPr>
          <p:nvPr>
            <p:ph type="subTitle" idx="1"/>
          </p:nvPr>
        </p:nvSpPr>
        <p:spPr>
          <a:xfrm>
            <a:off x="628650" y="3124301"/>
            <a:ext cx="7886700" cy="905259"/>
          </a:xfrm>
          <a:ln>
            <a:noFill/>
          </a:ln>
        </p:spPr>
        <p:txBody>
          <a:bodyPr>
            <a:normAutofit fontScale="85000" lnSpcReduction="20000"/>
          </a:bodyPr>
          <a:lstStyle/>
          <a:p>
            <a:r>
              <a:rPr lang="en-US" sz="3600" dirty="0"/>
              <a:t>EcoMobility - Autonomy</a:t>
            </a:r>
          </a:p>
          <a:p>
            <a:r>
              <a:rPr lang="en-US" sz="3600" dirty="0"/>
              <a:t>October 16-17, 2019</a:t>
            </a:r>
          </a:p>
        </p:txBody>
      </p:sp>
      <p:sp>
        <p:nvSpPr>
          <p:cNvPr id="2" name="Title 1">
            <a:extLst>
              <a:ext uri="{FF2B5EF4-FFF2-40B4-BE49-F238E27FC236}">
                <a16:creationId xmlns:a16="http://schemas.microsoft.com/office/drawing/2014/main" xmlns="" id="{B28BC076-30C5-4924-821E-FE32E8E1D8A7}"/>
              </a:ext>
            </a:extLst>
          </p:cNvPr>
          <p:cNvSpPr>
            <a:spLocks noGrp="1"/>
          </p:cNvSpPr>
          <p:nvPr>
            <p:ph type="ctrTitle"/>
          </p:nvPr>
        </p:nvSpPr>
        <p:spPr>
          <a:xfrm>
            <a:off x="131324" y="1499276"/>
            <a:ext cx="8881352" cy="2144949"/>
          </a:xfrm>
        </p:spPr>
        <p:txBody>
          <a:bodyPr>
            <a:noAutofit/>
          </a:bodyPr>
          <a:lstStyle/>
          <a:p>
            <a:pPr>
              <a:spcAft>
                <a:spcPts val="1200"/>
              </a:spcAft>
            </a:pPr>
            <a:r>
              <a:rPr lang="en-US" sz="4800" dirty="0"/>
              <a:t>City of Boulder </a:t>
            </a:r>
            <a:br>
              <a:rPr lang="en-US" sz="4800" dirty="0"/>
            </a:br>
            <a:r>
              <a:rPr lang="en-US" sz="4000" dirty="0">
                <a:solidFill>
                  <a:schemeClr val="accent1">
                    <a:lumMod val="50000"/>
                  </a:schemeClr>
                </a:solidFill>
              </a:rPr>
              <a:t>Colorado, </a:t>
            </a:r>
            <a:r>
              <a:rPr lang="en-US" sz="4000" dirty="0" smtClean="0">
                <a:solidFill>
                  <a:schemeClr val="accent1">
                    <a:lumMod val="50000"/>
                  </a:schemeClr>
                </a:solidFill>
              </a:rPr>
              <a:t>USA</a:t>
            </a:r>
            <a:r>
              <a:rPr lang="en-US" sz="4000" dirty="0">
                <a:solidFill>
                  <a:schemeClr val="accent1">
                    <a:lumMod val="50000"/>
                  </a:schemeClr>
                </a:solidFill>
              </a:rPr>
              <a:t/>
            </a:r>
            <a:br>
              <a:rPr lang="en-US" sz="4000" dirty="0">
                <a:solidFill>
                  <a:schemeClr val="accent1">
                    <a:lumMod val="50000"/>
                  </a:schemeClr>
                </a:solidFill>
              </a:rPr>
            </a:br>
            <a:r>
              <a:rPr lang="en-US" sz="4000" dirty="0">
                <a:solidFill>
                  <a:schemeClr val="accent6"/>
                </a:solidFill>
              </a:rPr>
              <a:t>Cities Roundtable &amp; </a:t>
            </a:r>
            <a:br>
              <a:rPr lang="en-US" sz="4000" dirty="0">
                <a:solidFill>
                  <a:schemeClr val="accent6"/>
                </a:solidFill>
              </a:rPr>
            </a:br>
            <a:r>
              <a:rPr lang="en-US" sz="4000" dirty="0">
                <a:solidFill>
                  <a:schemeClr val="accent6"/>
                </a:solidFill>
              </a:rPr>
              <a:t>Role of Cities in Mobility </a:t>
            </a:r>
            <a:r>
              <a:rPr lang="en-US" sz="4000" dirty="0" smtClean="0">
                <a:solidFill>
                  <a:schemeClr val="accent6"/>
                </a:solidFill>
              </a:rPr>
              <a:t>Disruption</a:t>
            </a:r>
            <a:r>
              <a:rPr lang="en-US" sz="4800" dirty="0"/>
              <a:t/>
            </a:r>
            <a:br>
              <a:rPr lang="en-US" sz="4800" dirty="0"/>
            </a:br>
            <a:endParaRPr lang="en-US" sz="4800" dirty="0"/>
          </a:p>
        </p:txBody>
      </p:sp>
    </p:spTree>
    <p:extLst>
      <p:ext uri="{BB962C8B-B14F-4D97-AF65-F5344CB8AC3E}">
        <p14:creationId xmlns:p14="http://schemas.microsoft.com/office/powerpoint/2010/main" val="253442913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xmlns="" id="{CA273BA4-C244-48E1-8666-9890F6804922}"/>
              </a:ext>
            </a:extLst>
          </p:cNvPr>
          <p:cNvSpPr>
            <a:spLocks noGrp="1"/>
          </p:cNvSpPr>
          <p:nvPr>
            <p:ph type="sldNum" sz="quarter" idx="12"/>
          </p:nvPr>
        </p:nvSpPr>
        <p:spPr/>
        <p:txBody>
          <a:bodyPr/>
          <a:lstStyle/>
          <a:p>
            <a:fld id="{5D0CDD22-E45A-470B-8B04-CBFF3DA8C7F8}" type="slidenum">
              <a:rPr lang="en-US" smtClean="0"/>
              <a:t>10</a:t>
            </a:fld>
            <a:endParaRPr lang="en-US" dirty="0"/>
          </a:p>
        </p:txBody>
      </p:sp>
      <p:pic>
        <p:nvPicPr>
          <p:cNvPr id="5" name="Picture 4" descr="A screenshot of a cell phone&#10;&#10;Description generated with very high confidence">
            <a:extLst>
              <a:ext uri="{FF2B5EF4-FFF2-40B4-BE49-F238E27FC236}">
                <a16:creationId xmlns:a16="http://schemas.microsoft.com/office/drawing/2014/main" xmlns="" id="{06FA231B-DFBE-475B-8148-5D1608767C0E}"/>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4243388" y="1043461"/>
            <a:ext cx="4429125" cy="3723802"/>
          </a:xfrm>
          <a:prstGeom prst="rect">
            <a:avLst/>
          </a:prstGeom>
        </p:spPr>
      </p:pic>
      <p:sp>
        <p:nvSpPr>
          <p:cNvPr id="11" name="Title 1">
            <a:extLst>
              <a:ext uri="{FF2B5EF4-FFF2-40B4-BE49-F238E27FC236}">
                <a16:creationId xmlns:a16="http://schemas.microsoft.com/office/drawing/2014/main" xmlns="" id="{ED63A9EC-474A-48AA-B985-E719AF0B9CD9}"/>
              </a:ext>
            </a:extLst>
          </p:cNvPr>
          <p:cNvSpPr txBox="1">
            <a:spLocks/>
          </p:cNvSpPr>
          <p:nvPr/>
        </p:nvSpPr>
        <p:spPr>
          <a:xfrm>
            <a:off x="552450" y="188119"/>
            <a:ext cx="8686801" cy="99417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rgbClr val="002060"/>
                </a:solidFill>
                <a:latin typeface="Arial" panose="020B0604020202020204" pitchFamily="34" charset="0"/>
                <a:cs typeface="Arial" panose="020B0604020202020204" pitchFamily="34" charset="0"/>
              </a:rPr>
              <a:t>Measuring What Matters  </a:t>
            </a:r>
          </a:p>
        </p:txBody>
      </p:sp>
      <p:pic>
        <p:nvPicPr>
          <p:cNvPr id="6" name="Content Placeholder 3">
            <a:extLst>
              <a:ext uri="{FF2B5EF4-FFF2-40B4-BE49-F238E27FC236}">
                <a16:creationId xmlns:a16="http://schemas.microsoft.com/office/drawing/2014/main" xmlns="" id="{B6CC0A3E-1054-4C97-910D-A122D433AF75}"/>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38386" y="1267646"/>
            <a:ext cx="3639762" cy="3532415"/>
          </a:xfrm>
          <a:prstGeom prst="rect">
            <a:avLst/>
          </a:prstGeom>
          <a:ln>
            <a:solidFill>
              <a:schemeClr val="accent6"/>
            </a:solidFill>
          </a:ln>
        </p:spPr>
      </p:pic>
    </p:spTree>
    <p:extLst>
      <p:ext uri="{BB962C8B-B14F-4D97-AF65-F5344CB8AC3E}">
        <p14:creationId xmlns:p14="http://schemas.microsoft.com/office/powerpoint/2010/main" val="31585578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A831606-FE59-4718-BFD8-B0B4C1EC8595}"/>
              </a:ext>
            </a:extLst>
          </p:cNvPr>
          <p:cNvSpPr>
            <a:spLocks noGrp="1"/>
          </p:cNvSpPr>
          <p:nvPr>
            <p:ph type="title"/>
          </p:nvPr>
        </p:nvSpPr>
        <p:spPr>
          <a:xfrm>
            <a:off x="361950" y="344856"/>
            <a:ext cx="7886700" cy="544227"/>
          </a:xfrm>
        </p:spPr>
        <p:txBody>
          <a:bodyPr>
            <a:normAutofit fontScale="90000"/>
          </a:bodyPr>
          <a:lstStyle/>
          <a:p>
            <a:r>
              <a:rPr lang="en-US" sz="4400" dirty="0">
                <a:latin typeface="Arial"/>
                <a:cs typeface="Arial"/>
              </a:rPr>
              <a:t>What’s Next?  </a:t>
            </a:r>
            <a:endParaRPr lang="en-US" sz="4400" dirty="0"/>
          </a:p>
        </p:txBody>
      </p:sp>
      <p:pic>
        <p:nvPicPr>
          <p:cNvPr id="7" name="Content Placeholder 6">
            <a:extLst>
              <a:ext uri="{FF2B5EF4-FFF2-40B4-BE49-F238E27FC236}">
                <a16:creationId xmlns:a16="http://schemas.microsoft.com/office/drawing/2014/main" xmlns="" id="{6D0311BE-62FC-4E85-BAC9-6E240546B8D8}"/>
              </a:ext>
            </a:extLst>
          </p:cNvPr>
          <p:cNvPicPr>
            <a:picLocks noGrp="1" noChangeAspect="1"/>
          </p:cNvPicPr>
          <p:nvPr>
            <p:ph idx="1"/>
          </p:nvPr>
        </p:nvPicPr>
        <p:blipFill rotWithShape="1">
          <a:blip r:embed="rId3">
            <a:extLst>
              <a:ext uri="{28A0092B-C50C-407E-A947-70E740481C1C}">
                <a14:useLocalDpi xmlns:a14="http://schemas.microsoft.com/office/drawing/2010/main"/>
              </a:ext>
            </a:extLst>
          </a:blip>
          <a:srcRect b="20486"/>
          <a:stretch/>
        </p:blipFill>
        <p:spPr>
          <a:xfrm>
            <a:off x="3478498" y="826965"/>
            <a:ext cx="3194433" cy="540556"/>
          </a:xfrm>
        </p:spPr>
      </p:pic>
      <p:pic>
        <p:nvPicPr>
          <p:cNvPr id="4" name="Picture 4">
            <a:extLst>
              <a:ext uri="{FF2B5EF4-FFF2-40B4-BE49-F238E27FC236}">
                <a16:creationId xmlns:a16="http://schemas.microsoft.com/office/drawing/2014/main" xmlns="" id="{F1E2DD55-1AB5-47E2-9C3B-8B14B2B8CA85}"/>
              </a:ext>
            </a:extLst>
          </p:cNvPr>
          <p:cNvPicPr>
            <a:picLocks noChangeAspect="1"/>
          </p:cNvPicPr>
          <p:nvPr/>
        </p:nvPicPr>
        <p:blipFill>
          <a:blip r:embed="rId4"/>
          <a:stretch>
            <a:fillRect/>
          </a:stretch>
        </p:blipFill>
        <p:spPr>
          <a:xfrm>
            <a:off x="4218039" y="3017060"/>
            <a:ext cx="2396708" cy="2021517"/>
          </a:xfrm>
          <a:prstGeom prst="rect">
            <a:avLst/>
          </a:prstGeom>
        </p:spPr>
      </p:pic>
      <p:pic>
        <p:nvPicPr>
          <p:cNvPr id="8" name="Picture 7" descr="A yellow school bus parked in front of a building&#10;&#10;Description automatically generated">
            <a:extLst>
              <a:ext uri="{FF2B5EF4-FFF2-40B4-BE49-F238E27FC236}">
                <a16:creationId xmlns:a16="http://schemas.microsoft.com/office/drawing/2014/main" xmlns="" id="{0EDEA196-946B-4DD7-94C9-5208C5144CBB}"/>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398205" y="3017059"/>
            <a:ext cx="3420571" cy="2026805"/>
          </a:xfrm>
          <a:prstGeom prst="rect">
            <a:avLst/>
          </a:prstGeom>
          <a:ln>
            <a:solidFill>
              <a:srgbClr val="002060"/>
            </a:solidFill>
          </a:ln>
        </p:spPr>
      </p:pic>
      <p:pic>
        <p:nvPicPr>
          <p:cNvPr id="9" name="Picture 12">
            <a:extLst>
              <a:ext uri="{FF2B5EF4-FFF2-40B4-BE49-F238E27FC236}">
                <a16:creationId xmlns:a16="http://schemas.microsoft.com/office/drawing/2014/main" xmlns="" id="{2624194B-4679-410B-AFCE-0436C0546EB2}"/>
              </a:ext>
            </a:extLst>
          </p:cNvPr>
          <p:cNvPicPr>
            <a:picLocks noChangeAspect="1"/>
          </p:cNvPicPr>
          <p:nvPr/>
        </p:nvPicPr>
        <p:blipFill>
          <a:blip r:embed="rId6"/>
          <a:stretch>
            <a:fillRect/>
          </a:stretch>
        </p:blipFill>
        <p:spPr>
          <a:xfrm>
            <a:off x="7043475" y="679564"/>
            <a:ext cx="1837113" cy="1384070"/>
          </a:xfrm>
          <a:prstGeom prst="rect">
            <a:avLst/>
          </a:prstGeom>
        </p:spPr>
      </p:pic>
      <p:pic>
        <p:nvPicPr>
          <p:cNvPr id="5" name="Picture 4">
            <a:extLst>
              <a:ext uri="{FF2B5EF4-FFF2-40B4-BE49-F238E27FC236}">
                <a16:creationId xmlns:a16="http://schemas.microsoft.com/office/drawing/2014/main" xmlns="" id="{EC52C43C-4172-439A-AE4D-2606652BE20E}"/>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6780572" y="2527045"/>
            <a:ext cx="2186447" cy="1139961"/>
          </a:xfrm>
          <a:prstGeom prst="rect">
            <a:avLst/>
          </a:prstGeom>
          <a:ln>
            <a:solidFill>
              <a:srgbClr val="002060"/>
            </a:solidFill>
          </a:ln>
        </p:spPr>
      </p:pic>
      <p:pic>
        <p:nvPicPr>
          <p:cNvPr id="18" name="Picture 18">
            <a:extLst>
              <a:ext uri="{FF2B5EF4-FFF2-40B4-BE49-F238E27FC236}">
                <a16:creationId xmlns:a16="http://schemas.microsoft.com/office/drawing/2014/main" xmlns="" id="{BF202C47-590C-419B-A5F7-BA6AA1671FE0}"/>
              </a:ext>
            </a:extLst>
          </p:cNvPr>
          <p:cNvPicPr>
            <a:picLocks noChangeAspect="1"/>
          </p:cNvPicPr>
          <p:nvPr/>
        </p:nvPicPr>
        <p:blipFill>
          <a:blip r:embed="rId8"/>
          <a:stretch>
            <a:fillRect/>
          </a:stretch>
        </p:blipFill>
        <p:spPr>
          <a:xfrm>
            <a:off x="3663520" y="1434406"/>
            <a:ext cx="2630147" cy="1384070"/>
          </a:xfrm>
          <a:prstGeom prst="rect">
            <a:avLst/>
          </a:prstGeom>
        </p:spPr>
      </p:pic>
      <p:pic>
        <p:nvPicPr>
          <p:cNvPr id="11" name="Picture 2" descr="\\192.168.10.44\nn-oa-01\Projects\2012.777\2012_777_N173.jpg">
            <a:extLst>
              <a:ext uri="{FF2B5EF4-FFF2-40B4-BE49-F238E27FC236}">
                <a16:creationId xmlns:a16="http://schemas.microsoft.com/office/drawing/2014/main" xmlns="" id="{DE800928-8893-4FF8-A091-868A10C05084}"/>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a:stretch/>
        </p:blipFill>
        <p:spPr bwMode="auto">
          <a:xfrm>
            <a:off x="6765752" y="3862581"/>
            <a:ext cx="2201267" cy="1175996"/>
          </a:xfrm>
          <a:prstGeom prst="rect">
            <a:avLst/>
          </a:prstGeom>
          <a:noFill/>
          <a:ln w="9525">
            <a:solidFill>
              <a:srgbClr val="002060"/>
            </a:solidFill>
            <a:miter lim="800000"/>
            <a:headEnd/>
            <a:tailEnd/>
          </a:ln>
        </p:spPr>
      </p:pic>
      <p:pic>
        <p:nvPicPr>
          <p:cNvPr id="12" name="Picture 11" descr="A sign on a pole&#10;&#10;Description automatically generated">
            <a:extLst>
              <a:ext uri="{FF2B5EF4-FFF2-40B4-BE49-F238E27FC236}">
                <a16:creationId xmlns:a16="http://schemas.microsoft.com/office/drawing/2014/main" xmlns="" id="{C44BDF05-8721-417F-8434-B99CDA87F0B1}"/>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765752" y="616970"/>
            <a:ext cx="2201267" cy="1714500"/>
          </a:xfrm>
          <a:prstGeom prst="rect">
            <a:avLst/>
          </a:prstGeom>
          <a:ln>
            <a:solidFill>
              <a:srgbClr val="002060"/>
            </a:solidFill>
          </a:ln>
        </p:spPr>
      </p:pic>
      <p:pic>
        <p:nvPicPr>
          <p:cNvPr id="13" name="Picture 12" descr="A group of people riding on the back of a bicycle&#10;&#10;Description automatically generated">
            <a:extLst>
              <a:ext uri="{FF2B5EF4-FFF2-40B4-BE49-F238E27FC236}">
                <a16:creationId xmlns:a16="http://schemas.microsoft.com/office/drawing/2014/main" xmlns="" id="{D3B9BF2C-AA41-4C28-90FF-FD7CA97F9911}"/>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98206" y="1159720"/>
            <a:ext cx="2808047" cy="1682259"/>
          </a:xfrm>
          <a:prstGeom prst="rect">
            <a:avLst/>
          </a:prstGeom>
          <a:ln>
            <a:solidFill>
              <a:srgbClr val="002060"/>
            </a:solidFill>
          </a:ln>
        </p:spPr>
      </p:pic>
    </p:spTree>
    <p:extLst>
      <p:ext uri="{BB962C8B-B14F-4D97-AF65-F5344CB8AC3E}">
        <p14:creationId xmlns:p14="http://schemas.microsoft.com/office/powerpoint/2010/main" val="158857155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C5DE4C2-816B-4A9A-BFA2-9771AB519B7F}"/>
              </a:ext>
            </a:extLst>
          </p:cNvPr>
          <p:cNvSpPr>
            <a:spLocks noGrp="1"/>
          </p:cNvSpPr>
          <p:nvPr>
            <p:ph type="title"/>
          </p:nvPr>
        </p:nvSpPr>
        <p:spPr>
          <a:xfrm>
            <a:off x="628650" y="273844"/>
            <a:ext cx="8094172" cy="994172"/>
          </a:xfrm>
        </p:spPr>
        <p:txBody>
          <a:bodyPr/>
          <a:lstStyle/>
          <a:p>
            <a:r>
              <a:rPr lang="en-US" dirty="0"/>
              <a:t>Thank you - Merci Beaucoup</a:t>
            </a:r>
          </a:p>
        </p:txBody>
      </p:sp>
      <p:sp>
        <p:nvSpPr>
          <p:cNvPr id="3" name="Content Placeholder 2">
            <a:extLst>
              <a:ext uri="{FF2B5EF4-FFF2-40B4-BE49-F238E27FC236}">
                <a16:creationId xmlns:a16="http://schemas.microsoft.com/office/drawing/2014/main" xmlns="" id="{7124DC14-0E87-4B71-B8B9-018EA33A971A}"/>
              </a:ext>
            </a:extLst>
          </p:cNvPr>
          <p:cNvSpPr>
            <a:spLocks noGrp="1"/>
          </p:cNvSpPr>
          <p:nvPr>
            <p:ph idx="1"/>
          </p:nvPr>
        </p:nvSpPr>
        <p:spPr/>
        <p:txBody>
          <a:bodyPr>
            <a:normAutofit fontScale="85000" lnSpcReduction="20000"/>
          </a:bodyPr>
          <a:lstStyle/>
          <a:p>
            <a:r>
              <a:rPr lang="en-US" sz="2400" dirty="0"/>
              <a:t>Mayor Suzanne Jones</a:t>
            </a:r>
          </a:p>
          <a:p>
            <a:pPr lvl="1"/>
            <a:r>
              <a:rPr lang="en-US" sz="2000" dirty="0">
                <a:hlinkClick r:id="rId2"/>
              </a:rPr>
              <a:t>JonesS@bouldercolorado.gov</a:t>
            </a:r>
            <a:endParaRPr lang="en-US" sz="2000" dirty="0"/>
          </a:p>
          <a:p>
            <a:r>
              <a:rPr lang="en-US" sz="2400" dirty="0"/>
              <a:t>Kathleen Bracke, GO Boulder Manager &amp; Interim Co-Director of Public Works for Transportation</a:t>
            </a:r>
          </a:p>
          <a:p>
            <a:pPr lvl="1"/>
            <a:r>
              <a:rPr lang="en-US" sz="2000" dirty="0">
                <a:hlinkClick r:id="rId3"/>
              </a:rPr>
              <a:t>BrackeK@bouldercolorado.gov</a:t>
            </a:r>
            <a:endParaRPr lang="en-US" sz="2000" dirty="0"/>
          </a:p>
          <a:p>
            <a:r>
              <a:rPr lang="en-US" sz="2400" dirty="0"/>
              <a:t>Boulder Transportation Master Plan:</a:t>
            </a:r>
          </a:p>
          <a:p>
            <a:pPr lvl="1"/>
            <a:r>
              <a:rPr lang="en-US" sz="2000" dirty="0">
                <a:hlinkClick r:id="rId4"/>
              </a:rPr>
              <a:t>https://bouldercolorado.gov/transportation/tmp</a:t>
            </a:r>
            <a:endParaRPr lang="en-US" sz="2000" dirty="0"/>
          </a:p>
          <a:p>
            <a:r>
              <a:rPr lang="en-US" sz="2400" dirty="0"/>
              <a:t>Vision Zero:</a:t>
            </a:r>
          </a:p>
          <a:p>
            <a:pPr lvl="1"/>
            <a:r>
              <a:rPr lang="en-US" sz="2000" dirty="0">
                <a:hlinkClick r:id="rId5"/>
              </a:rPr>
              <a:t>https://bouldercolorado.gov/transportation/vision-zero</a:t>
            </a:r>
            <a:endParaRPr lang="en-US" sz="2000" dirty="0"/>
          </a:p>
          <a:p>
            <a:r>
              <a:rPr lang="en-US" sz="2400" dirty="0"/>
              <a:t>Climate Mobilization Action Plan:</a:t>
            </a:r>
          </a:p>
          <a:p>
            <a:pPr lvl="1"/>
            <a:r>
              <a:rPr lang="en-US" sz="2000" dirty="0">
                <a:hlinkClick r:id="rId6"/>
              </a:rPr>
              <a:t>https://bouldercolorado.gov/climate/cmap</a:t>
            </a:r>
            <a:endParaRPr lang="en-US" sz="2000" dirty="0"/>
          </a:p>
          <a:p>
            <a:pPr marL="457200" lvl="1" indent="0">
              <a:buNone/>
            </a:pPr>
            <a:endParaRPr lang="en-US" dirty="0"/>
          </a:p>
        </p:txBody>
      </p:sp>
    </p:spTree>
    <p:extLst>
      <p:ext uri="{BB962C8B-B14F-4D97-AF65-F5344CB8AC3E}">
        <p14:creationId xmlns:p14="http://schemas.microsoft.com/office/powerpoint/2010/main" val="31865341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8" descr="A group of people walking down the street&#10;&#10;Description generated with very high confidence">
            <a:extLst>
              <a:ext uri="{FF2B5EF4-FFF2-40B4-BE49-F238E27FC236}">
                <a16:creationId xmlns:a16="http://schemas.microsoft.com/office/drawing/2014/main" xmlns="" id="{42259189-C16E-461E-8679-81D89DAC5E02}"/>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4955052" y="2995485"/>
            <a:ext cx="4019547" cy="1975142"/>
          </a:xfrm>
          <a:prstGeom prst="rect">
            <a:avLst/>
          </a:prstGeom>
          <a:ln>
            <a:noFill/>
          </a:ln>
        </p:spPr>
      </p:pic>
      <p:sp>
        <p:nvSpPr>
          <p:cNvPr id="5" name="Title 4">
            <a:extLst>
              <a:ext uri="{FF2B5EF4-FFF2-40B4-BE49-F238E27FC236}">
                <a16:creationId xmlns:a16="http://schemas.microsoft.com/office/drawing/2014/main" xmlns="" id="{D2AC42EB-1EAE-4CA3-B20D-39C37291D3E1}"/>
              </a:ext>
            </a:extLst>
          </p:cNvPr>
          <p:cNvSpPr>
            <a:spLocks noGrp="1"/>
          </p:cNvSpPr>
          <p:nvPr>
            <p:ph type="title"/>
          </p:nvPr>
        </p:nvSpPr>
        <p:spPr/>
        <p:txBody>
          <a:bodyPr/>
          <a:lstStyle/>
          <a:p>
            <a:r>
              <a:rPr lang="en-US" dirty="0"/>
              <a:t>Boulder, Colorado</a:t>
            </a:r>
          </a:p>
        </p:txBody>
      </p:sp>
      <p:sp>
        <p:nvSpPr>
          <p:cNvPr id="6" name="Content Placeholder 5">
            <a:extLst>
              <a:ext uri="{FF2B5EF4-FFF2-40B4-BE49-F238E27FC236}">
                <a16:creationId xmlns:a16="http://schemas.microsoft.com/office/drawing/2014/main" xmlns="" id="{86DC608B-9988-4DE5-A582-4A03BB74F254}"/>
              </a:ext>
            </a:extLst>
          </p:cNvPr>
          <p:cNvSpPr>
            <a:spLocks noGrp="1"/>
          </p:cNvSpPr>
          <p:nvPr>
            <p:ph idx="13"/>
          </p:nvPr>
        </p:nvSpPr>
        <p:spPr>
          <a:xfrm>
            <a:off x="463469" y="1200514"/>
            <a:ext cx="4436943" cy="3831906"/>
          </a:xfrm>
        </p:spPr>
        <p:txBody>
          <a:bodyPr>
            <a:normAutofit/>
          </a:bodyPr>
          <a:lstStyle/>
          <a:p>
            <a:r>
              <a:rPr lang="en-US" sz="2400" dirty="0"/>
              <a:t>Eastern Foothills of the Rocky Mountains</a:t>
            </a:r>
          </a:p>
          <a:p>
            <a:r>
              <a:rPr lang="en-US" sz="2400" dirty="0"/>
              <a:t>70 sq. km</a:t>
            </a:r>
          </a:p>
          <a:p>
            <a:r>
              <a:rPr lang="en-US" sz="2400" dirty="0"/>
              <a:t>185 sq. km of Open Space</a:t>
            </a:r>
          </a:p>
          <a:p>
            <a:r>
              <a:rPr lang="en-US" sz="2400" dirty="0"/>
              <a:t>107,000 residents</a:t>
            </a:r>
          </a:p>
          <a:p>
            <a:r>
              <a:rPr lang="en-US" sz="2400" dirty="0"/>
              <a:t>104,000 jobs</a:t>
            </a:r>
          </a:p>
          <a:p>
            <a:r>
              <a:rPr lang="en-US" sz="2400" dirty="0"/>
              <a:t>University of Colorado and Federal </a:t>
            </a:r>
            <a:r>
              <a:rPr lang="en-US" sz="2400" dirty="0" smtClean="0"/>
              <a:t>Labs</a:t>
            </a:r>
            <a:endParaRPr lang="en-US" sz="2400" dirty="0"/>
          </a:p>
        </p:txBody>
      </p:sp>
      <p:pic>
        <p:nvPicPr>
          <p:cNvPr id="7" name="Picture 6" descr="A view of a mountain&#10;&#10;Description automatically generated">
            <a:extLst>
              <a:ext uri="{FF2B5EF4-FFF2-40B4-BE49-F238E27FC236}">
                <a16:creationId xmlns:a16="http://schemas.microsoft.com/office/drawing/2014/main" xmlns="" id="{A672C565-0F01-44D7-8690-1ACC9C23541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55051" y="1033208"/>
            <a:ext cx="4019548" cy="1765251"/>
          </a:xfrm>
          <a:prstGeom prst="rect">
            <a:avLst/>
          </a:prstGeom>
        </p:spPr>
      </p:pic>
    </p:spTree>
    <p:extLst>
      <p:ext uri="{BB962C8B-B14F-4D97-AF65-F5344CB8AC3E}">
        <p14:creationId xmlns:p14="http://schemas.microsoft.com/office/powerpoint/2010/main" val="147958933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7626527-5BE5-49F9-8F10-9C39D7FC1326}"/>
              </a:ext>
            </a:extLst>
          </p:cNvPr>
          <p:cNvSpPr>
            <a:spLocks noGrp="1"/>
          </p:cNvSpPr>
          <p:nvPr>
            <p:ph type="title"/>
          </p:nvPr>
        </p:nvSpPr>
        <p:spPr/>
        <p:txBody>
          <a:bodyPr/>
          <a:lstStyle/>
          <a:p>
            <a:r>
              <a:rPr lang="en-US" dirty="0"/>
              <a:t>Colorado’s Climate Goals</a:t>
            </a:r>
          </a:p>
        </p:txBody>
      </p:sp>
      <p:sp>
        <p:nvSpPr>
          <p:cNvPr id="3" name="Content Placeholder 2">
            <a:extLst>
              <a:ext uri="{FF2B5EF4-FFF2-40B4-BE49-F238E27FC236}">
                <a16:creationId xmlns:a16="http://schemas.microsoft.com/office/drawing/2014/main" xmlns="" id="{E07E63DE-4D2D-4928-884D-B451B58C4E2A}"/>
              </a:ext>
            </a:extLst>
          </p:cNvPr>
          <p:cNvSpPr>
            <a:spLocks noGrp="1"/>
          </p:cNvSpPr>
          <p:nvPr>
            <p:ph idx="13"/>
          </p:nvPr>
        </p:nvSpPr>
        <p:spPr>
          <a:xfrm>
            <a:off x="628651" y="1360714"/>
            <a:ext cx="4265321" cy="3263504"/>
          </a:xfrm>
        </p:spPr>
        <p:txBody>
          <a:bodyPr>
            <a:normAutofit/>
          </a:bodyPr>
          <a:lstStyle/>
          <a:p>
            <a:r>
              <a:rPr lang="en-US" sz="2400" dirty="0"/>
              <a:t>Reduce </a:t>
            </a:r>
            <a:r>
              <a:rPr lang="en-US" sz="2400" dirty="0" err="1"/>
              <a:t>GhG</a:t>
            </a:r>
            <a:r>
              <a:rPr lang="en-US" sz="2400" dirty="0"/>
              <a:t> below 2005 levels: </a:t>
            </a:r>
          </a:p>
          <a:p>
            <a:pPr lvl="1"/>
            <a:r>
              <a:rPr lang="en-US" sz="2400" dirty="0"/>
              <a:t>26% by 2025</a:t>
            </a:r>
          </a:p>
          <a:p>
            <a:pPr lvl="1"/>
            <a:r>
              <a:rPr lang="en-US" sz="2400" dirty="0"/>
              <a:t>50% by 2030</a:t>
            </a:r>
          </a:p>
          <a:p>
            <a:pPr lvl="1"/>
            <a:r>
              <a:rPr lang="en-US" sz="2400" dirty="0"/>
              <a:t>90% by 2050</a:t>
            </a:r>
          </a:p>
          <a:p>
            <a:r>
              <a:rPr lang="en-US" sz="2400" dirty="0"/>
              <a:t>ZEV standard for auto </a:t>
            </a:r>
            <a:r>
              <a:rPr lang="en-US" sz="2400" dirty="0" smtClean="0"/>
              <a:t>dealers</a:t>
            </a:r>
            <a:endParaRPr lang="en-US" sz="2400" dirty="0"/>
          </a:p>
        </p:txBody>
      </p:sp>
      <p:pic>
        <p:nvPicPr>
          <p:cNvPr id="10" name="Picture 9" descr="A picture containing accessory&#10;&#10;Description automatically generated">
            <a:extLst>
              <a:ext uri="{FF2B5EF4-FFF2-40B4-BE49-F238E27FC236}">
                <a16:creationId xmlns:a16="http://schemas.microsoft.com/office/drawing/2014/main" xmlns="" id="{04241153-9D04-4A0A-9C92-28A92A8FD82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48992" y="2949646"/>
            <a:ext cx="2510030" cy="1882523"/>
          </a:xfrm>
          <a:prstGeom prst="rect">
            <a:avLst/>
          </a:prstGeom>
        </p:spPr>
      </p:pic>
      <p:pic>
        <p:nvPicPr>
          <p:cNvPr id="11" name="Picture 10" descr="A view of a city street filled with traffic next to a highway&#10;&#10;Description automatically generated">
            <a:extLst>
              <a:ext uri="{FF2B5EF4-FFF2-40B4-BE49-F238E27FC236}">
                <a16:creationId xmlns:a16="http://schemas.microsoft.com/office/drawing/2014/main" xmlns="" id="{1691F0EA-81AF-4310-BB23-56D25414A6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09141" y="1173363"/>
            <a:ext cx="3789732" cy="1596556"/>
          </a:xfrm>
          <a:prstGeom prst="rect">
            <a:avLst/>
          </a:prstGeom>
        </p:spPr>
      </p:pic>
    </p:spTree>
    <p:extLst>
      <p:ext uri="{BB962C8B-B14F-4D97-AF65-F5344CB8AC3E}">
        <p14:creationId xmlns:p14="http://schemas.microsoft.com/office/powerpoint/2010/main" val="319230227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xmlns="" id="{4D27FF72-81CA-44CC-9B4A-FF302A38264B}"/>
              </a:ext>
            </a:extLst>
          </p:cNvPr>
          <p:cNvPicPr>
            <a:picLocks noGrp="1" noChangeAspect="1"/>
          </p:cNvPicPr>
          <p:nvPr>
            <p:ph idx="13"/>
          </p:nvPr>
        </p:nvPicPr>
        <p:blipFill>
          <a:blip r:embed="rId2"/>
          <a:stretch>
            <a:fillRect/>
          </a:stretch>
        </p:blipFill>
        <p:spPr>
          <a:xfrm>
            <a:off x="737418" y="1001684"/>
            <a:ext cx="7945211" cy="2428859"/>
          </a:xfrm>
          <a:prstGeom prst="rect">
            <a:avLst/>
          </a:prstGeom>
        </p:spPr>
      </p:pic>
    </p:spTree>
    <p:extLst>
      <p:ext uri="{BB962C8B-B14F-4D97-AF65-F5344CB8AC3E}">
        <p14:creationId xmlns:p14="http://schemas.microsoft.com/office/powerpoint/2010/main" val="395070724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C482EE7-1050-41E6-9189-2DF16966EA05}"/>
              </a:ext>
            </a:extLst>
          </p:cNvPr>
          <p:cNvSpPr>
            <a:spLocks noGrp="1"/>
          </p:cNvSpPr>
          <p:nvPr>
            <p:ph type="title"/>
          </p:nvPr>
        </p:nvSpPr>
        <p:spPr>
          <a:xfrm>
            <a:off x="212501" y="273844"/>
            <a:ext cx="8828468" cy="994172"/>
          </a:xfrm>
        </p:spPr>
        <p:txBody>
          <a:bodyPr>
            <a:normAutofit/>
          </a:bodyPr>
          <a:lstStyle/>
          <a:p>
            <a:r>
              <a:rPr lang="en-US" dirty="0"/>
              <a:t>Climate Mobilization Action Plan</a:t>
            </a:r>
          </a:p>
        </p:txBody>
      </p:sp>
      <p:sp>
        <p:nvSpPr>
          <p:cNvPr id="9" name="Content Placeholder 8">
            <a:extLst>
              <a:ext uri="{FF2B5EF4-FFF2-40B4-BE49-F238E27FC236}">
                <a16:creationId xmlns:a16="http://schemas.microsoft.com/office/drawing/2014/main" xmlns="" id="{853570F0-5FDC-4507-B253-A7B1939B4EE3}"/>
              </a:ext>
            </a:extLst>
          </p:cNvPr>
          <p:cNvSpPr>
            <a:spLocks noGrp="1"/>
          </p:cNvSpPr>
          <p:nvPr>
            <p:ph idx="13"/>
          </p:nvPr>
        </p:nvSpPr>
        <p:spPr>
          <a:xfrm>
            <a:off x="472924" y="1306617"/>
            <a:ext cx="8619561" cy="1916652"/>
          </a:xfrm>
        </p:spPr>
        <p:txBody>
          <a:bodyPr>
            <a:noAutofit/>
          </a:bodyPr>
          <a:lstStyle/>
          <a:p>
            <a:r>
              <a:rPr lang="en-US" sz="2400" dirty="0"/>
              <a:t>Declaration of Climate Crisis</a:t>
            </a:r>
          </a:p>
          <a:p>
            <a:r>
              <a:rPr lang="en-US" sz="2400" dirty="0"/>
              <a:t>28% of GHG emissions from ground transportation</a:t>
            </a:r>
          </a:p>
          <a:p>
            <a:r>
              <a:rPr lang="en-US" sz="2400" dirty="0"/>
              <a:t>Increase walk, bike, transit, micro-mobility options</a:t>
            </a:r>
          </a:p>
          <a:p>
            <a:r>
              <a:rPr lang="en-US" sz="2400" dirty="0"/>
              <a:t>Expand Electric Vehicles</a:t>
            </a:r>
          </a:p>
        </p:txBody>
      </p:sp>
      <p:pic>
        <p:nvPicPr>
          <p:cNvPr id="16" name="Picture 15" descr="A yellow school bus parked in front of a building&#10;&#10;Description automatically generated">
            <a:extLst>
              <a:ext uri="{FF2B5EF4-FFF2-40B4-BE49-F238E27FC236}">
                <a16:creationId xmlns:a16="http://schemas.microsoft.com/office/drawing/2014/main" xmlns="" id="{40E50090-4537-47C9-9E3C-BEDFFC2F193B}"/>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6097920" y="3434462"/>
            <a:ext cx="2677370" cy="1557005"/>
          </a:xfrm>
          <a:prstGeom prst="rect">
            <a:avLst/>
          </a:prstGeom>
          <a:ln>
            <a:solidFill>
              <a:srgbClr val="002060"/>
            </a:solidFill>
          </a:ln>
        </p:spPr>
      </p:pic>
      <p:pic>
        <p:nvPicPr>
          <p:cNvPr id="19" name="Content Placeholder 18">
            <a:extLst>
              <a:ext uri="{FF2B5EF4-FFF2-40B4-BE49-F238E27FC236}">
                <a16:creationId xmlns:a16="http://schemas.microsoft.com/office/drawing/2014/main" xmlns="" id="{8BEF2B25-A0B1-410F-BD59-58D39CB24ACC}"/>
              </a:ext>
            </a:extLst>
          </p:cNvPr>
          <p:cNvPicPr>
            <a:picLocks noGrp="1" noChangeAspect="1"/>
          </p:cNvPicPr>
          <p:nvPr>
            <p:ph idx="14"/>
          </p:nvPr>
        </p:nvPicPr>
        <p:blipFill>
          <a:blip r:embed="rId4"/>
          <a:stretch>
            <a:fillRect/>
          </a:stretch>
        </p:blipFill>
        <p:spPr>
          <a:xfrm>
            <a:off x="648928" y="3434462"/>
            <a:ext cx="2881319" cy="1557005"/>
          </a:xfrm>
          <a:prstGeom prst="rect">
            <a:avLst/>
          </a:prstGeom>
          <a:ln>
            <a:solidFill>
              <a:srgbClr val="002060"/>
            </a:solidFill>
          </a:ln>
        </p:spPr>
      </p:pic>
      <p:pic>
        <p:nvPicPr>
          <p:cNvPr id="17" name="Picture 4">
            <a:extLst>
              <a:ext uri="{FF2B5EF4-FFF2-40B4-BE49-F238E27FC236}">
                <a16:creationId xmlns:a16="http://schemas.microsoft.com/office/drawing/2014/main" xmlns="" id="{672E2757-A573-44AB-AC2B-67CB7F421340}"/>
              </a:ext>
            </a:extLst>
          </p:cNvPr>
          <p:cNvPicPr>
            <a:picLocks noChangeAspect="1"/>
          </p:cNvPicPr>
          <p:nvPr/>
        </p:nvPicPr>
        <p:blipFill>
          <a:blip r:embed="rId5"/>
          <a:stretch>
            <a:fillRect/>
          </a:stretch>
        </p:blipFill>
        <p:spPr>
          <a:xfrm>
            <a:off x="3801686" y="3434462"/>
            <a:ext cx="2025781" cy="1557005"/>
          </a:xfrm>
          <a:prstGeom prst="rect">
            <a:avLst/>
          </a:prstGeom>
        </p:spPr>
      </p:pic>
    </p:spTree>
    <p:extLst>
      <p:ext uri="{BB962C8B-B14F-4D97-AF65-F5344CB8AC3E}">
        <p14:creationId xmlns:p14="http://schemas.microsoft.com/office/powerpoint/2010/main" val="383359555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33CCBB0-6FE0-4879-8B04-C5D7E34D54D6}"/>
              </a:ext>
            </a:extLst>
          </p:cNvPr>
          <p:cNvSpPr>
            <a:spLocks noGrp="1"/>
          </p:cNvSpPr>
          <p:nvPr>
            <p:ph type="title"/>
          </p:nvPr>
        </p:nvSpPr>
        <p:spPr>
          <a:xfrm>
            <a:off x="628650" y="485385"/>
            <a:ext cx="7886700" cy="769448"/>
          </a:xfrm>
        </p:spPr>
        <p:txBody>
          <a:bodyPr>
            <a:normAutofit fontScale="90000"/>
          </a:bodyPr>
          <a:lstStyle/>
          <a:p>
            <a:r>
              <a:rPr lang="en-US" dirty="0"/>
              <a:t>Boulder’s Transportation Vision</a:t>
            </a:r>
            <a:br>
              <a:rPr lang="en-US" dirty="0"/>
            </a:br>
            <a:endParaRPr lang="en-US" dirty="0"/>
          </a:p>
        </p:txBody>
      </p:sp>
      <p:sp>
        <p:nvSpPr>
          <p:cNvPr id="3" name="Content Placeholder 2">
            <a:extLst>
              <a:ext uri="{FF2B5EF4-FFF2-40B4-BE49-F238E27FC236}">
                <a16:creationId xmlns:a16="http://schemas.microsoft.com/office/drawing/2014/main" xmlns="" id="{A8761A19-74B8-43E3-A1AE-C45E65813D2F}"/>
              </a:ext>
            </a:extLst>
          </p:cNvPr>
          <p:cNvSpPr>
            <a:spLocks noGrp="1"/>
          </p:cNvSpPr>
          <p:nvPr>
            <p:ph idx="1"/>
          </p:nvPr>
        </p:nvSpPr>
        <p:spPr>
          <a:xfrm>
            <a:off x="628650" y="1043292"/>
            <a:ext cx="8515350" cy="4012659"/>
          </a:xfrm>
        </p:spPr>
        <p:txBody>
          <a:bodyPr>
            <a:normAutofit/>
          </a:bodyPr>
          <a:lstStyle/>
          <a:p>
            <a:pPr marL="0" indent="0">
              <a:buNone/>
            </a:pPr>
            <a:r>
              <a:rPr lang="en-US" sz="2400" i="1" dirty="0"/>
              <a:t>A safe, accessible and sustainable multi-modal transportation system that connects people with each other and where they want to go…</a:t>
            </a:r>
          </a:p>
          <a:p>
            <a:pPr marL="0" indent="0">
              <a:buNone/>
            </a:pPr>
            <a:endParaRPr lang="en-US" sz="1200" dirty="0"/>
          </a:p>
          <a:p>
            <a:pPr marL="0" indent="0">
              <a:buNone/>
            </a:pPr>
            <a:endParaRPr lang="en-US" sz="2800" b="1" dirty="0"/>
          </a:p>
        </p:txBody>
      </p:sp>
      <p:pic>
        <p:nvPicPr>
          <p:cNvPr id="5" name="Picture 4">
            <a:extLst>
              <a:ext uri="{FF2B5EF4-FFF2-40B4-BE49-F238E27FC236}">
                <a16:creationId xmlns:a16="http://schemas.microsoft.com/office/drawing/2014/main" xmlns="" id="{048B0C1D-A348-4D8C-939B-2C6D31C87265}"/>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0" y="2323837"/>
            <a:ext cx="5892308" cy="2541092"/>
          </a:xfrm>
          <a:prstGeom prst="rect">
            <a:avLst/>
          </a:prstGeom>
        </p:spPr>
      </p:pic>
      <p:pic>
        <p:nvPicPr>
          <p:cNvPr id="8" name="Picture 7">
            <a:extLst>
              <a:ext uri="{FF2B5EF4-FFF2-40B4-BE49-F238E27FC236}">
                <a16:creationId xmlns:a16="http://schemas.microsoft.com/office/drawing/2014/main" xmlns="" id="{6ADA486C-C3B6-4EE1-B490-CC8A5FB01CD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6703"/>
          <a:stretch/>
        </p:blipFill>
        <p:spPr>
          <a:xfrm>
            <a:off x="5219110" y="1823045"/>
            <a:ext cx="3546987" cy="1455969"/>
          </a:xfrm>
          <a:prstGeom prst="rect">
            <a:avLst/>
          </a:prstGeom>
        </p:spPr>
      </p:pic>
      <p:pic>
        <p:nvPicPr>
          <p:cNvPr id="9" name="Picture 8">
            <a:extLst>
              <a:ext uri="{FF2B5EF4-FFF2-40B4-BE49-F238E27FC236}">
                <a16:creationId xmlns:a16="http://schemas.microsoft.com/office/drawing/2014/main" xmlns="" id="{6B550BFC-03A2-4884-ADA9-CE6E4D968178}"/>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rot="5400000">
            <a:off x="7118361" y="3404414"/>
            <a:ext cx="1603491" cy="1603491"/>
          </a:xfrm>
          <a:prstGeom prst="rect">
            <a:avLst/>
          </a:prstGeom>
          <a:ln>
            <a:solidFill>
              <a:srgbClr val="002060"/>
            </a:solidFill>
          </a:ln>
        </p:spPr>
      </p:pic>
      <p:pic>
        <p:nvPicPr>
          <p:cNvPr id="10" name="Picture 9">
            <a:extLst>
              <a:ext uri="{FF2B5EF4-FFF2-40B4-BE49-F238E27FC236}">
                <a16:creationId xmlns:a16="http://schemas.microsoft.com/office/drawing/2014/main" xmlns="" id="{6790A067-8337-4C16-8AA7-05AAB9271E94}"/>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rot="5400000">
            <a:off x="5242285" y="3420150"/>
            <a:ext cx="1603493" cy="1603492"/>
          </a:xfrm>
          <a:prstGeom prst="rect">
            <a:avLst/>
          </a:prstGeom>
          <a:ln>
            <a:solidFill>
              <a:srgbClr val="002060"/>
            </a:solidFill>
          </a:ln>
        </p:spPr>
      </p:pic>
    </p:spTree>
    <p:extLst>
      <p:ext uri="{BB962C8B-B14F-4D97-AF65-F5344CB8AC3E}">
        <p14:creationId xmlns:p14="http://schemas.microsoft.com/office/powerpoint/2010/main" val="395493270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EF41C17-8D5B-4D6E-A6A4-F073E1E32751}"/>
              </a:ext>
            </a:extLst>
          </p:cNvPr>
          <p:cNvSpPr>
            <a:spLocks noGrp="1"/>
          </p:cNvSpPr>
          <p:nvPr>
            <p:ph type="title"/>
          </p:nvPr>
        </p:nvSpPr>
        <p:spPr/>
        <p:txBody>
          <a:bodyPr>
            <a:normAutofit fontScale="90000"/>
          </a:bodyPr>
          <a:lstStyle/>
          <a:p>
            <a:r>
              <a:rPr lang="en-US" dirty="0"/>
              <a:t>Boulder Mode Share</a:t>
            </a:r>
            <a:br>
              <a:rPr lang="en-US" dirty="0"/>
            </a:br>
            <a:r>
              <a:rPr lang="en-US" dirty="0"/>
              <a:t>Today &amp; 2030 </a:t>
            </a:r>
          </a:p>
        </p:txBody>
      </p:sp>
      <p:graphicFrame>
        <p:nvGraphicFramePr>
          <p:cNvPr id="8" name="Table 8">
            <a:extLst>
              <a:ext uri="{FF2B5EF4-FFF2-40B4-BE49-F238E27FC236}">
                <a16:creationId xmlns:a16="http://schemas.microsoft.com/office/drawing/2014/main" xmlns="" id="{2BBD3273-1A5D-4FDF-940D-E9ADF0EF4F4E}"/>
              </a:ext>
            </a:extLst>
          </p:cNvPr>
          <p:cNvGraphicFramePr>
            <a:graphicFrameLocks noGrp="1"/>
          </p:cNvGraphicFramePr>
          <p:nvPr>
            <p:ph idx="1"/>
            <p:extLst>
              <p:ext uri="{D42A27DB-BD31-4B8C-83A1-F6EECF244321}">
                <p14:modId xmlns:p14="http://schemas.microsoft.com/office/powerpoint/2010/main" val="400788518"/>
              </p:ext>
            </p:extLst>
          </p:nvPr>
        </p:nvGraphicFramePr>
        <p:xfrm>
          <a:off x="628650" y="1369219"/>
          <a:ext cx="7886700" cy="2377440"/>
        </p:xfrm>
        <a:graphic>
          <a:graphicData uri="http://schemas.openxmlformats.org/drawingml/2006/table">
            <a:tbl>
              <a:tblPr firstRow="1" bandRow="1">
                <a:tableStyleId>{5C22544A-7EE6-4342-B048-85BDC9FD1C3A}</a:tableStyleId>
              </a:tblPr>
              <a:tblGrid>
                <a:gridCol w="2628900">
                  <a:extLst>
                    <a:ext uri="{9D8B030D-6E8A-4147-A177-3AD203B41FA5}">
                      <a16:colId xmlns:a16="http://schemas.microsoft.com/office/drawing/2014/main" xmlns="" val="577987956"/>
                    </a:ext>
                  </a:extLst>
                </a:gridCol>
                <a:gridCol w="1314450">
                  <a:extLst>
                    <a:ext uri="{9D8B030D-6E8A-4147-A177-3AD203B41FA5}">
                      <a16:colId xmlns:a16="http://schemas.microsoft.com/office/drawing/2014/main" xmlns="" val="789004574"/>
                    </a:ext>
                  </a:extLst>
                </a:gridCol>
                <a:gridCol w="1314450">
                  <a:extLst>
                    <a:ext uri="{9D8B030D-6E8A-4147-A177-3AD203B41FA5}">
                      <a16:colId xmlns:a16="http://schemas.microsoft.com/office/drawing/2014/main" xmlns="" val="3656772211"/>
                    </a:ext>
                  </a:extLst>
                </a:gridCol>
                <a:gridCol w="1314450">
                  <a:extLst>
                    <a:ext uri="{9D8B030D-6E8A-4147-A177-3AD203B41FA5}">
                      <a16:colId xmlns:a16="http://schemas.microsoft.com/office/drawing/2014/main" xmlns="" val="2333687136"/>
                    </a:ext>
                  </a:extLst>
                </a:gridCol>
                <a:gridCol w="1314450">
                  <a:extLst>
                    <a:ext uri="{9D8B030D-6E8A-4147-A177-3AD203B41FA5}">
                      <a16:colId xmlns:a16="http://schemas.microsoft.com/office/drawing/2014/main" xmlns="" val="3758495321"/>
                    </a:ext>
                  </a:extLst>
                </a:gridCol>
              </a:tblGrid>
              <a:tr h="278130">
                <a:tc>
                  <a:txBody>
                    <a:bodyPr/>
                    <a:lstStyle/>
                    <a:p>
                      <a:r>
                        <a:rPr lang="en-US" sz="1400" dirty="0"/>
                        <a:t>Mode Split</a:t>
                      </a:r>
                    </a:p>
                  </a:txBody>
                  <a:tcPr marT="34290" marB="34290"/>
                </a:tc>
                <a:tc gridSpan="2">
                  <a:txBody>
                    <a:bodyPr/>
                    <a:lstStyle/>
                    <a:p>
                      <a:r>
                        <a:rPr lang="en-US" sz="1400" dirty="0"/>
                        <a:t>2017/18*</a:t>
                      </a:r>
                    </a:p>
                  </a:txBody>
                  <a:tcPr marT="34290" marB="34290"/>
                </a:tc>
                <a:tc hMerge="1">
                  <a:txBody>
                    <a:bodyPr/>
                    <a:lstStyle/>
                    <a:p>
                      <a:endParaRPr lang="en-US"/>
                    </a:p>
                  </a:txBody>
                  <a:tcPr/>
                </a:tc>
                <a:tc gridSpan="2">
                  <a:txBody>
                    <a:bodyPr/>
                    <a:lstStyle/>
                    <a:p>
                      <a:r>
                        <a:rPr lang="en-US" sz="1400" dirty="0"/>
                        <a:t>2030</a:t>
                      </a:r>
                    </a:p>
                  </a:txBody>
                  <a:tcPr marT="34290" marB="34290"/>
                </a:tc>
                <a:tc hMerge="1">
                  <a:txBody>
                    <a:bodyPr/>
                    <a:lstStyle/>
                    <a:p>
                      <a:endParaRPr lang="en-US"/>
                    </a:p>
                  </a:txBody>
                  <a:tcPr/>
                </a:tc>
                <a:extLst>
                  <a:ext uri="{0D108BD9-81ED-4DB2-BD59-A6C34878D82A}">
                    <a16:rowId xmlns:a16="http://schemas.microsoft.com/office/drawing/2014/main" xmlns="" val="4038675658"/>
                  </a:ext>
                </a:extLst>
              </a:tr>
              <a:tr h="685800">
                <a:tc>
                  <a:txBody>
                    <a:bodyPr/>
                    <a:lstStyle/>
                    <a:p>
                      <a:endParaRPr lang="en-US" sz="1400" dirty="0"/>
                    </a:p>
                  </a:txBody>
                  <a:tcPr marT="34290" marB="34290"/>
                </a:tc>
                <a:tc>
                  <a:txBody>
                    <a:bodyPr/>
                    <a:lstStyle/>
                    <a:p>
                      <a:r>
                        <a:rPr lang="en-US" sz="1400" dirty="0"/>
                        <a:t>Residents (all trips)</a:t>
                      </a:r>
                    </a:p>
                  </a:txBody>
                  <a:tcPr marT="34290" marB="34290"/>
                </a:tc>
                <a:tc>
                  <a:txBody>
                    <a:bodyPr/>
                    <a:lstStyle/>
                    <a:p>
                      <a:r>
                        <a:rPr lang="en-US" sz="1400" dirty="0"/>
                        <a:t>Non-Residents (work trips)</a:t>
                      </a:r>
                    </a:p>
                  </a:txBody>
                  <a:tcPr marT="34290" marB="34290"/>
                </a:tc>
                <a:tc>
                  <a:txBody>
                    <a:bodyPr/>
                    <a:lstStyle/>
                    <a:p>
                      <a:r>
                        <a:rPr lang="en-US" sz="1400" dirty="0"/>
                        <a:t>Residents</a:t>
                      </a:r>
                    </a:p>
                  </a:txBody>
                  <a:tcPr marT="34290" marB="34290"/>
                </a:tc>
                <a:tc>
                  <a:txBody>
                    <a:bodyPr/>
                    <a:lstStyle/>
                    <a:p>
                      <a:r>
                        <a:rPr lang="en-US" sz="1400" dirty="0"/>
                        <a:t>Non-Residents (work trips)</a:t>
                      </a:r>
                    </a:p>
                  </a:txBody>
                  <a:tcPr marT="34290" marB="34290"/>
                </a:tc>
                <a:extLst>
                  <a:ext uri="{0D108BD9-81ED-4DB2-BD59-A6C34878D82A}">
                    <a16:rowId xmlns:a16="http://schemas.microsoft.com/office/drawing/2014/main" xmlns="" val="2863368338"/>
                  </a:ext>
                </a:extLst>
              </a:tr>
              <a:tr h="278130">
                <a:tc>
                  <a:txBody>
                    <a:bodyPr/>
                    <a:lstStyle/>
                    <a:p>
                      <a:r>
                        <a:rPr lang="en-US" sz="1400" dirty="0"/>
                        <a:t>Walk</a:t>
                      </a:r>
                    </a:p>
                  </a:txBody>
                  <a:tcPr marT="34290" marB="34290"/>
                </a:tc>
                <a:tc>
                  <a:txBody>
                    <a:bodyPr/>
                    <a:lstStyle/>
                    <a:p>
                      <a:r>
                        <a:rPr lang="en-US" sz="1400" dirty="0"/>
                        <a:t>20%</a:t>
                      </a:r>
                    </a:p>
                  </a:txBody>
                  <a:tcPr marT="34290" marB="34290"/>
                </a:tc>
                <a:tc>
                  <a:txBody>
                    <a:bodyPr/>
                    <a:lstStyle/>
                    <a:p>
                      <a:r>
                        <a:rPr lang="en-US" sz="1400" dirty="0"/>
                        <a:t>0%</a:t>
                      </a:r>
                    </a:p>
                  </a:txBody>
                  <a:tcPr marT="34290" marB="34290"/>
                </a:tc>
                <a:tc>
                  <a:txBody>
                    <a:bodyPr/>
                    <a:lstStyle/>
                    <a:p>
                      <a:r>
                        <a:rPr lang="en-US" sz="1400" b="1" dirty="0"/>
                        <a:t>25%</a:t>
                      </a:r>
                    </a:p>
                  </a:txBody>
                  <a:tcPr marT="34290" marB="34290"/>
                </a:tc>
                <a:tc>
                  <a:txBody>
                    <a:bodyPr/>
                    <a:lstStyle/>
                    <a:p>
                      <a:r>
                        <a:rPr lang="en-US" sz="1400" b="1" dirty="0"/>
                        <a:t>0%</a:t>
                      </a:r>
                    </a:p>
                  </a:txBody>
                  <a:tcPr marT="34290" marB="34290"/>
                </a:tc>
                <a:extLst>
                  <a:ext uri="{0D108BD9-81ED-4DB2-BD59-A6C34878D82A}">
                    <a16:rowId xmlns:a16="http://schemas.microsoft.com/office/drawing/2014/main" xmlns="" val="1754794549"/>
                  </a:ext>
                </a:extLst>
              </a:tr>
              <a:tr h="278130">
                <a:tc>
                  <a:txBody>
                    <a:bodyPr/>
                    <a:lstStyle/>
                    <a:p>
                      <a:r>
                        <a:rPr lang="en-US" sz="1400" dirty="0"/>
                        <a:t>Bike</a:t>
                      </a:r>
                    </a:p>
                  </a:txBody>
                  <a:tcPr marT="34290" marB="34290"/>
                </a:tc>
                <a:tc>
                  <a:txBody>
                    <a:bodyPr/>
                    <a:lstStyle/>
                    <a:p>
                      <a:r>
                        <a:rPr lang="en-US" sz="1400" dirty="0"/>
                        <a:t>17%</a:t>
                      </a:r>
                    </a:p>
                  </a:txBody>
                  <a:tcPr marT="34290" marB="34290"/>
                </a:tc>
                <a:tc>
                  <a:txBody>
                    <a:bodyPr/>
                    <a:lstStyle/>
                    <a:p>
                      <a:r>
                        <a:rPr lang="en-US" sz="1400" dirty="0"/>
                        <a:t>2%</a:t>
                      </a:r>
                    </a:p>
                  </a:txBody>
                  <a:tcPr marT="34290" marB="34290"/>
                </a:tc>
                <a:tc>
                  <a:txBody>
                    <a:bodyPr/>
                    <a:lstStyle/>
                    <a:p>
                      <a:r>
                        <a:rPr lang="en-US" sz="1400" b="1" dirty="0"/>
                        <a:t>30%</a:t>
                      </a:r>
                    </a:p>
                  </a:txBody>
                  <a:tcPr marT="34290" marB="34290"/>
                </a:tc>
                <a:tc>
                  <a:txBody>
                    <a:bodyPr/>
                    <a:lstStyle/>
                    <a:p>
                      <a:r>
                        <a:rPr lang="en-US" sz="1400" b="1" dirty="0"/>
                        <a:t>2%</a:t>
                      </a:r>
                    </a:p>
                  </a:txBody>
                  <a:tcPr marT="34290" marB="34290"/>
                </a:tc>
                <a:extLst>
                  <a:ext uri="{0D108BD9-81ED-4DB2-BD59-A6C34878D82A}">
                    <a16:rowId xmlns:a16="http://schemas.microsoft.com/office/drawing/2014/main" xmlns="" val="172449334"/>
                  </a:ext>
                </a:extLst>
              </a:tr>
              <a:tr h="278130">
                <a:tc>
                  <a:txBody>
                    <a:bodyPr/>
                    <a:lstStyle/>
                    <a:p>
                      <a:r>
                        <a:rPr lang="en-US" sz="1400" dirty="0"/>
                        <a:t>Transit</a:t>
                      </a:r>
                    </a:p>
                  </a:txBody>
                  <a:tcPr marT="34290" marB="34290"/>
                </a:tc>
                <a:tc>
                  <a:txBody>
                    <a:bodyPr/>
                    <a:lstStyle/>
                    <a:p>
                      <a:r>
                        <a:rPr lang="en-US" sz="1400" dirty="0"/>
                        <a:t>5%</a:t>
                      </a:r>
                    </a:p>
                  </a:txBody>
                  <a:tcPr marT="34290" marB="34290"/>
                </a:tc>
                <a:tc>
                  <a:txBody>
                    <a:bodyPr/>
                    <a:lstStyle/>
                    <a:p>
                      <a:r>
                        <a:rPr lang="en-US" sz="1400" dirty="0"/>
                        <a:t>8%</a:t>
                      </a:r>
                    </a:p>
                  </a:txBody>
                  <a:tcPr marT="34290" marB="34290"/>
                </a:tc>
                <a:tc>
                  <a:txBody>
                    <a:bodyPr/>
                    <a:lstStyle/>
                    <a:p>
                      <a:r>
                        <a:rPr lang="en-US" sz="1400" b="1" dirty="0"/>
                        <a:t>10%</a:t>
                      </a:r>
                    </a:p>
                  </a:txBody>
                  <a:tcPr marT="34290" marB="34290"/>
                </a:tc>
                <a:tc>
                  <a:txBody>
                    <a:bodyPr/>
                    <a:lstStyle/>
                    <a:p>
                      <a:r>
                        <a:rPr lang="en-US" sz="1400" b="1" dirty="0"/>
                        <a:t>12%</a:t>
                      </a:r>
                    </a:p>
                  </a:txBody>
                  <a:tcPr marT="34290" marB="34290"/>
                </a:tc>
                <a:extLst>
                  <a:ext uri="{0D108BD9-81ED-4DB2-BD59-A6C34878D82A}">
                    <a16:rowId xmlns:a16="http://schemas.microsoft.com/office/drawing/2014/main" xmlns="" val="2201415198"/>
                  </a:ext>
                </a:extLst>
              </a:tr>
              <a:tr h="278130">
                <a:tc>
                  <a:txBody>
                    <a:bodyPr/>
                    <a:lstStyle/>
                    <a:p>
                      <a:r>
                        <a:rPr lang="en-US" sz="1400" dirty="0"/>
                        <a:t>Single Occupant Vehicle</a:t>
                      </a:r>
                    </a:p>
                  </a:txBody>
                  <a:tcPr marT="34290" marB="34290"/>
                </a:tc>
                <a:tc>
                  <a:txBody>
                    <a:bodyPr/>
                    <a:lstStyle/>
                    <a:p>
                      <a:r>
                        <a:rPr lang="en-US" sz="1400" dirty="0"/>
                        <a:t>37%</a:t>
                      </a:r>
                    </a:p>
                  </a:txBody>
                  <a:tcPr marT="34290" marB="34290"/>
                </a:tc>
                <a:tc>
                  <a:txBody>
                    <a:bodyPr/>
                    <a:lstStyle/>
                    <a:p>
                      <a:r>
                        <a:rPr lang="en-US" sz="1400" dirty="0"/>
                        <a:t>77%</a:t>
                      </a:r>
                    </a:p>
                  </a:txBody>
                  <a:tcPr marT="34290" marB="34290"/>
                </a:tc>
                <a:tc>
                  <a:txBody>
                    <a:bodyPr/>
                    <a:lstStyle/>
                    <a:p>
                      <a:r>
                        <a:rPr lang="en-US" sz="1400" b="1" dirty="0"/>
                        <a:t>20%</a:t>
                      </a:r>
                    </a:p>
                  </a:txBody>
                  <a:tcPr marT="34290" marB="34290"/>
                </a:tc>
                <a:tc>
                  <a:txBody>
                    <a:bodyPr/>
                    <a:lstStyle/>
                    <a:p>
                      <a:r>
                        <a:rPr lang="en-US" sz="1400" b="1" dirty="0"/>
                        <a:t>60%</a:t>
                      </a:r>
                    </a:p>
                  </a:txBody>
                  <a:tcPr marT="34290" marB="34290"/>
                </a:tc>
                <a:extLst>
                  <a:ext uri="{0D108BD9-81ED-4DB2-BD59-A6C34878D82A}">
                    <a16:rowId xmlns:a16="http://schemas.microsoft.com/office/drawing/2014/main" xmlns="" val="1341355208"/>
                  </a:ext>
                </a:extLst>
              </a:tr>
              <a:tr h="278130">
                <a:tc>
                  <a:txBody>
                    <a:bodyPr/>
                    <a:lstStyle/>
                    <a:p>
                      <a:r>
                        <a:rPr lang="en-US" sz="1400" dirty="0"/>
                        <a:t>Multi Occupant Vehicle</a:t>
                      </a:r>
                    </a:p>
                  </a:txBody>
                  <a:tcPr marT="34290" marB="34290"/>
                </a:tc>
                <a:tc>
                  <a:txBody>
                    <a:bodyPr/>
                    <a:lstStyle/>
                    <a:p>
                      <a:r>
                        <a:rPr lang="en-US" sz="1400" dirty="0"/>
                        <a:t>21%</a:t>
                      </a:r>
                    </a:p>
                  </a:txBody>
                  <a:tcPr marT="34290" marB="34290"/>
                </a:tc>
                <a:tc>
                  <a:txBody>
                    <a:bodyPr/>
                    <a:lstStyle/>
                    <a:p>
                      <a:r>
                        <a:rPr lang="en-US" sz="1400" dirty="0"/>
                        <a:t>6%</a:t>
                      </a:r>
                    </a:p>
                  </a:txBody>
                  <a:tcPr marT="34290" marB="34290"/>
                </a:tc>
                <a:tc>
                  <a:txBody>
                    <a:bodyPr/>
                    <a:lstStyle/>
                    <a:p>
                      <a:r>
                        <a:rPr lang="en-US" sz="1400" b="1" dirty="0"/>
                        <a:t>15%</a:t>
                      </a:r>
                    </a:p>
                  </a:txBody>
                  <a:tcPr marT="34290" marB="34290"/>
                </a:tc>
                <a:tc>
                  <a:txBody>
                    <a:bodyPr/>
                    <a:lstStyle/>
                    <a:p>
                      <a:r>
                        <a:rPr lang="en-US" sz="1400" b="1" dirty="0"/>
                        <a:t>25%</a:t>
                      </a:r>
                    </a:p>
                  </a:txBody>
                  <a:tcPr marT="34290" marB="34290"/>
                </a:tc>
                <a:extLst>
                  <a:ext uri="{0D108BD9-81ED-4DB2-BD59-A6C34878D82A}">
                    <a16:rowId xmlns:a16="http://schemas.microsoft.com/office/drawing/2014/main" xmlns="" val="3367785719"/>
                  </a:ext>
                </a:extLst>
              </a:tr>
            </a:tbl>
          </a:graphicData>
        </a:graphic>
      </p:graphicFrame>
      <p:sp>
        <p:nvSpPr>
          <p:cNvPr id="10" name="TextBox 9">
            <a:extLst>
              <a:ext uri="{FF2B5EF4-FFF2-40B4-BE49-F238E27FC236}">
                <a16:creationId xmlns:a16="http://schemas.microsoft.com/office/drawing/2014/main" xmlns="" id="{7384FE3B-6974-43FD-A932-8C9C3A4F2C3A}"/>
              </a:ext>
            </a:extLst>
          </p:cNvPr>
          <p:cNvSpPr txBox="1"/>
          <p:nvPr/>
        </p:nvSpPr>
        <p:spPr>
          <a:xfrm>
            <a:off x="628651" y="4094019"/>
            <a:ext cx="4045527" cy="923330"/>
          </a:xfrm>
          <a:prstGeom prst="rect">
            <a:avLst/>
          </a:prstGeom>
          <a:noFill/>
        </p:spPr>
        <p:txBody>
          <a:bodyPr wrap="square" rtlCol="0">
            <a:spAutoFit/>
          </a:bodyPr>
          <a:lstStyle/>
          <a:p>
            <a:r>
              <a:rPr lang="en-US" dirty="0"/>
              <a:t>Source: City of Boulder Resident Travel Diary (2018) and Boulder Valley Employee Survey (2017)</a:t>
            </a:r>
          </a:p>
        </p:txBody>
      </p:sp>
    </p:spTree>
    <p:extLst>
      <p:ext uri="{BB962C8B-B14F-4D97-AF65-F5344CB8AC3E}">
        <p14:creationId xmlns:p14="http://schemas.microsoft.com/office/powerpoint/2010/main" val="186163094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Content Placeholder 14">
            <a:extLst>
              <a:ext uri="{FF2B5EF4-FFF2-40B4-BE49-F238E27FC236}">
                <a16:creationId xmlns:a16="http://schemas.microsoft.com/office/drawing/2014/main" xmlns="" id="{906C3EDF-A960-4EDD-8C1D-AC5A203320A2}"/>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66351" y="1481102"/>
            <a:ext cx="3202760" cy="2743200"/>
          </a:xfrm>
        </p:spPr>
      </p:pic>
      <p:pic>
        <p:nvPicPr>
          <p:cNvPr id="5" name="Picture 4">
            <a:extLst>
              <a:ext uri="{FF2B5EF4-FFF2-40B4-BE49-F238E27FC236}">
                <a16:creationId xmlns:a16="http://schemas.microsoft.com/office/drawing/2014/main" xmlns="" id="{AB77E09E-E28A-490A-A3BB-B74E2B7FE9C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05873" y="636312"/>
            <a:ext cx="2147295" cy="1281589"/>
          </a:xfrm>
          <a:prstGeom prst="rect">
            <a:avLst/>
          </a:prstGeom>
          <a:ln>
            <a:solidFill>
              <a:schemeClr val="tx1"/>
            </a:solidFill>
          </a:ln>
        </p:spPr>
      </p:pic>
      <p:pic>
        <p:nvPicPr>
          <p:cNvPr id="7" name="Picture 6">
            <a:extLst>
              <a:ext uri="{FF2B5EF4-FFF2-40B4-BE49-F238E27FC236}">
                <a16:creationId xmlns:a16="http://schemas.microsoft.com/office/drawing/2014/main" xmlns="" id="{6BB90F73-F868-4E2E-8D5D-A9288E2B731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504157" y="1063035"/>
            <a:ext cx="2278380" cy="1281589"/>
          </a:xfrm>
          <a:prstGeom prst="rect">
            <a:avLst/>
          </a:prstGeom>
        </p:spPr>
      </p:pic>
      <p:pic>
        <p:nvPicPr>
          <p:cNvPr id="9" name="Picture 8">
            <a:extLst>
              <a:ext uri="{FF2B5EF4-FFF2-40B4-BE49-F238E27FC236}">
                <a16:creationId xmlns:a16="http://schemas.microsoft.com/office/drawing/2014/main" xmlns="" id="{93020684-E61E-48C5-AFE9-C606DC5EC89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780155" y="3962990"/>
            <a:ext cx="2278380" cy="1281589"/>
          </a:xfrm>
          <a:prstGeom prst="rect">
            <a:avLst/>
          </a:prstGeom>
        </p:spPr>
      </p:pic>
      <p:pic>
        <p:nvPicPr>
          <p:cNvPr id="8" name="Picture 9" descr="A group of people standing around a table&#10;&#10;Description generated with very high confidence">
            <a:extLst>
              <a:ext uri="{FF2B5EF4-FFF2-40B4-BE49-F238E27FC236}">
                <a16:creationId xmlns:a16="http://schemas.microsoft.com/office/drawing/2014/main" xmlns="" id="{B5AABCFF-618E-4392-8C60-795A7386B384}"/>
              </a:ext>
            </a:extLst>
          </p:cNvPr>
          <p:cNvPicPr>
            <a:picLocks noChangeAspect="1"/>
          </p:cNvPicPr>
          <p:nvPr/>
        </p:nvPicPr>
        <p:blipFill>
          <a:blip r:embed="rId7"/>
          <a:stretch>
            <a:fillRect/>
          </a:stretch>
        </p:blipFill>
        <p:spPr>
          <a:xfrm>
            <a:off x="6605873" y="2106452"/>
            <a:ext cx="2147295" cy="1295707"/>
          </a:xfrm>
          <a:prstGeom prst="rect">
            <a:avLst/>
          </a:prstGeom>
          <a:ln>
            <a:solidFill>
              <a:schemeClr val="tx1"/>
            </a:solidFill>
          </a:ln>
        </p:spPr>
      </p:pic>
      <p:pic>
        <p:nvPicPr>
          <p:cNvPr id="4" name="Picture 5" descr="A group of people riding on the back of a bicycle&#10;&#10;Description generated with very high confidence">
            <a:extLst>
              <a:ext uri="{FF2B5EF4-FFF2-40B4-BE49-F238E27FC236}">
                <a16:creationId xmlns:a16="http://schemas.microsoft.com/office/drawing/2014/main" xmlns="" id="{8FA575BA-73CC-42C5-B87E-3F790CE64BF2}"/>
              </a:ext>
            </a:extLst>
          </p:cNvPr>
          <p:cNvPicPr>
            <a:picLocks noChangeAspect="1"/>
          </p:cNvPicPr>
          <p:nvPr/>
        </p:nvPicPr>
        <p:blipFill>
          <a:blip r:embed="rId8"/>
          <a:stretch>
            <a:fillRect/>
          </a:stretch>
        </p:blipFill>
        <p:spPr>
          <a:xfrm>
            <a:off x="9409852" y="2487199"/>
            <a:ext cx="2273832" cy="1288809"/>
          </a:xfrm>
          <a:prstGeom prst="rect">
            <a:avLst/>
          </a:prstGeom>
        </p:spPr>
      </p:pic>
      <p:pic>
        <p:nvPicPr>
          <p:cNvPr id="11" name="Picture 10">
            <a:extLst>
              <a:ext uri="{FF2B5EF4-FFF2-40B4-BE49-F238E27FC236}">
                <a16:creationId xmlns:a16="http://schemas.microsoft.com/office/drawing/2014/main" xmlns="" id="{973EAB39-FC2B-4CCB-AF26-CBC03A9DDFC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605873" y="3590710"/>
            <a:ext cx="2147296" cy="1431679"/>
          </a:xfrm>
          <a:prstGeom prst="rect">
            <a:avLst/>
          </a:prstGeom>
          <a:ln>
            <a:solidFill>
              <a:schemeClr val="tx1"/>
            </a:solidFill>
          </a:ln>
        </p:spPr>
      </p:pic>
      <p:pic>
        <p:nvPicPr>
          <p:cNvPr id="13" name="Picture 12">
            <a:extLst>
              <a:ext uri="{FF2B5EF4-FFF2-40B4-BE49-F238E27FC236}">
                <a16:creationId xmlns:a16="http://schemas.microsoft.com/office/drawing/2014/main" xmlns="" id="{00C9726E-F2F6-4724-B7BD-D02FD368C48D}"/>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226708" y="1344758"/>
            <a:ext cx="1989738" cy="2057400"/>
          </a:xfrm>
          <a:prstGeom prst="rect">
            <a:avLst/>
          </a:prstGeom>
          <a:ln>
            <a:solidFill>
              <a:schemeClr val="tx1"/>
            </a:solidFill>
          </a:ln>
        </p:spPr>
      </p:pic>
      <p:pic>
        <p:nvPicPr>
          <p:cNvPr id="12" name="Picture 11">
            <a:extLst>
              <a:ext uri="{FF2B5EF4-FFF2-40B4-BE49-F238E27FC236}">
                <a16:creationId xmlns:a16="http://schemas.microsoft.com/office/drawing/2014/main" xmlns="" id="{394372B7-A906-479B-BF88-52CA4BC2A1E5}"/>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20358" y="220088"/>
            <a:ext cx="4501220" cy="925853"/>
          </a:xfrm>
          <a:prstGeom prst="rect">
            <a:avLst/>
          </a:prstGeom>
        </p:spPr>
      </p:pic>
      <p:pic>
        <p:nvPicPr>
          <p:cNvPr id="14" name="Picture 13">
            <a:extLst>
              <a:ext uri="{FF2B5EF4-FFF2-40B4-BE49-F238E27FC236}">
                <a16:creationId xmlns:a16="http://schemas.microsoft.com/office/drawing/2014/main" xmlns="" id="{25AFFBE3-9094-446D-A14C-33D31C55BF64}"/>
              </a:ext>
            </a:extLst>
          </p:cNvPr>
          <p:cNvPicPr>
            <a:picLocks noChangeAspect="1"/>
          </p:cNvPicPr>
          <p:nvPr/>
        </p:nvPicPr>
        <p:blipFill>
          <a:blip r:embed="rId12" cstate="hqprint">
            <a:extLst>
              <a:ext uri="{28A0092B-C50C-407E-A947-70E740481C1C}">
                <a14:useLocalDpi xmlns:a14="http://schemas.microsoft.com/office/drawing/2010/main"/>
              </a:ext>
            </a:extLst>
          </a:blip>
          <a:stretch>
            <a:fillRect/>
          </a:stretch>
        </p:blipFill>
        <p:spPr>
          <a:xfrm>
            <a:off x="4194778" y="3590710"/>
            <a:ext cx="2241440" cy="1431679"/>
          </a:xfrm>
          <a:prstGeom prst="rect">
            <a:avLst/>
          </a:prstGeom>
          <a:ln>
            <a:solidFill>
              <a:srgbClr val="002060"/>
            </a:solidFill>
          </a:ln>
        </p:spPr>
      </p:pic>
    </p:spTree>
    <p:extLst>
      <p:ext uri="{BB962C8B-B14F-4D97-AF65-F5344CB8AC3E}">
        <p14:creationId xmlns:p14="http://schemas.microsoft.com/office/powerpoint/2010/main" val="2266353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1000"/>
                                  </p:stCondLst>
                                  <p:childTnLst>
                                    <p:set>
                                      <p:cBhvr>
                                        <p:cTn id="9" dur="1" fill="hold">
                                          <p:stCondLst>
                                            <p:cond delay="0"/>
                                          </p:stCondLst>
                                        </p:cTn>
                                        <p:tgtEl>
                                          <p:spTgt spid="8"/>
                                        </p:tgtEl>
                                        <p:attrNameLst>
                                          <p:attrName>style.visibility</p:attrName>
                                        </p:attrNameLst>
                                      </p:cBhvr>
                                      <p:to>
                                        <p:strVal val="visible"/>
                                      </p:to>
                                    </p:set>
                                  </p:childTnLst>
                                </p:cTn>
                              </p:par>
                            </p:childTnLst>
                          </p:cTn>
                        </p:par>
                        <p:par>
                          <p:cTn id="10" fill="hold">
                            <p:stCondLst>
                              <p:cond delay="1000"/>
                            </p:stCondLst>
                            <p:childTnLst>
                              <p:par>
                                <p:cTn id="11" presetID="1" presetClass="entr" presetSubtype="0" fill="hold" nodeType="afterEffect">
                                  <p:stCondLst>
                                    <p:cond delay="1000"/>
                                  </p:stCondLst>
                                  <p:childTnLst>
                                    <p:set>
                                      <p:cBhvr>
                                        <p:cTn id="12" dur="1" fill="hold">
                                          <p:stCondLst>
                                            <p:cond delay="0"/>
                                          </p:stCondLst>
                                        </p:cTn>
                                        <p:tgtEl>
                                          <p:spTgt spid="11"/>
                                        </p:tgtEl>
                                        <p:attrNameLst>
                                          <p:attrName>style.visibility</p:attrName>
                                        </p:attrNameLst>
                                      </p:cBhvr>
                                      <p:to>
                                        <p:strVal val="visible"/>
                                      </p:to>
                                    </p:set>
                                  </p:childTnLst>
                                </p:cTn>
                              </p:par>
                            </p:childTnLst>
                          </p:cTn>
                        </p:par>
                        <p:par>
                          <p:cTn id="13" fill="hold">
                            <p:stCondLst>
                              <p:cond delay="2000"/>
                            </p:stCondLst>
                            <p:childTnLst>
                              <p:par>
                                <p:cTn id="14" presetID="1" presetClass="entr" presetSubtype="0" fill="hold" nodeType="afterEffect">
                                  <p:stCondLst>
                                    <p:cond delay="1000"/>
                                  </p:stCondLst>
                                  <p:childTnLst>
                                    <p:set>
                                      <p:cBhvr>
                                        <p:cTn id="15"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31C08D4-EB33-4800-9B0C-22FA216EBB51}"/>
              </a:ext>
            </a:extLst>
          </p:cNvPr>
          <p:cNvSpPr>
            <a:spLocks noGrp="1"/>
          </p:cNvSpPr>
          <p:nvPr>
            <p:ph type="title"/>
          </p:nvPr>
        </p:nvSpPr>
        <p:spPr>
          <a:xfrm>
            <a:off x="206619" y="343555"/>
            <a:ext cx="3139483" cy="793766"/>
          </a:xfrm>
        </p:spPr>
        <p:txBody>
          <a:bodyPr>
            <a:normAutofit fontScale="90000"/>
          </a:bodyPr>
          <a:lstStyle/>
          <a:p>
            <a:r>
              <a:rPr lang="en-US" sz="3200" dirty="0"/>
              <a:t>Low Stress Walk &amp; Bike Network </a:t>
            </a:r>
          </a:p>
        </p:txBody>
      </p:sp>
      <p:pic>
        <p:nvPicPr>
          <p:cNvPr id="5" name="Content Placeholder 4" descr="A picture containing text, map&#10;&#10;Description automatically generated">
            <a:extLst>
              <a:ext uri="{FF2B5EF4-FFF2-40B4-BE49-F238E27FC236}">
                <a16:creationId xmlns:a16="http://schemas.microsoft.com/office/drawing/2014/main" xmlns="" id="{11943E3F-14FE-4A65-AC58-0E94A8D19E94}"/>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3587259" y="104029"/>
            <a:ext cx="5137831" cy="4986719"/>
          </a:xfrm>
          <a:ln>
            <a:solidFill>
              <a:srgbClr val="002060"/>
            </a:solidFill>
          </a:ln>
        </p:spPr>
      </p:pic>
      <p:pic>
        <p:nvPicPr>
          <p:cNvPr id="4" name="Picture 3">
            <a:extLst>
              <a:ext uri="{FF2B5EF4-FFF2-40B4-BE49-F238E27FC236}">
                <a16:creationId xmlns:a16="http://schemas.microsoft.com/office/drawing/2014/main" xmlns="" id="{7D63756B-2CC7-4849-8B2F-711E827D11B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8734" y="1313224"/>
            <a:ext cx="2910572" cy="3274394"/>
          </a:xfrm>
          <a:prstGeom prst="rect">
            <a:avLst/>
          </a:prstGeom>
        </p:spPr>
      </p:pic>
    </p:spTree>
    <p:extLst>
      <p:ext uri="{BB962C8B-B14F-4D97-AF65-F5344CB8AC3E}">
        <p14:creationId xmlns:p14="http://schemas.microsoft.com/office/powerpoint/2010/main" val="3762256052"/>
      </p:ext>
    </p:extLst>
  </p:cSld>
  <p:clrMapOvr>
    <a:masterClrMapping/>
  </p:clrMapOvr>
  <p:timing>
    <p:tnLst>
      <p:par>
        <p:cTn id="1" dur="indefinite" restart="never" nodeType="tmRoot"/>
      </p:par>
    </p:tnLst>
  </p:timing>
</p:sld>
</file>

<file path=ppt/theme/theme1.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TAB PPT Template_2018-0625" id="{7FAE2AD6-10B1-40D2-AEEC-37E07881D72B}" vid="{F94D37A7-6522-4C52-BDE5-A25DE8278CD0}"/>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Presentation1" id="{1E60FA8E-11F3-4B78-82F7-A536E8185DBB}" vid="{FEF2C43E-E851-4C38-9F53-62713BEDA929}"/>
    </a:ext>
  </a:extLst>
</a:theme>
</file>

<file path=ppt/theme/theme3.xml><?xml version="1.0" encoding="utf-8"?>
<a:theme xmlns:a="http://schemas.openxmlformats.org/drawingml/2006/main" name="3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TAB PPT Template_2018-0625" id="{7FAE2AD6-10B1-40D2-AEEC-37E07881D72B}" vid="{F94D37A7-6522-4C52-BDE5-A25DE8278CD0}"/>
    </a:ext>
  </a:extLst>
</a:theme>
</file>

<file path=ppt/theme/theme4.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Presentation1" id="{1E60FA8E-11F3-4B78-82F7-A536E8185DBB}" vid="{FEF2C43E-E851-4C38-9F53-62713BEDA929}"/>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CCF14C5E18B714EAEE14E917957B412" ma:contentTypeVersion="11" ma:contentTypeDescription="Create a new document." ma:contentTypeScope="" ma:versionID="5dc14ee73b3983be08ed3056088b3bd1">
  <xsd:schema xmlns:xsd="http://www.w3.org/2001/XMLSchema" xmlns:xs="http://www.w3.org/2001/XMLSchema" xmlns:p="http://schemas.microsoft.com/office/2006/metadata/properties" xmlns:ns3="4e967614-e173-46a7-9c9e-b9e1d2b2b252" xmlns:ns4="ef63dd75-80d5-4c1e-ad3c-e34d2d72b169" targetNamespace="http://schemas.microsoft.com/office/2006/metadata/properties" ma:root="true" ma:fieldsID="60dbe34e9c8f28c5f8c8df7f5ed98bbc" ns3:_="" ns4:_="">
    <xsd:import namespace="4e967614-e173-46a7-9c9e-b9e1d2b2b252"/>
    <xsd:import namespace="ef63dd75-80d5-4c1e-ad3c-e34d2d72b169"/>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Tags" minOccurs="0"/>
                <xsd:element ref="ns4:MediaServiceDateTaken" minOccurs="0"/>
                <xsd:element ref="ns4:MediaServiceEventHashCode" minOccurs="0"/>
                <xsd:element ref="ns4:MediaServiceGenerationTime" minOccurs="0"/>
                <xsd:element ref="ns4:MediaServiceOCR" minOccurs="0"/>
                <xsd:element ref="ns4: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e967614-e173-46a7-9c9e-b9e1d2b2b252"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SharingHintHash" ma:index="10" nillable="true" ma:displayName="Sharing Hint Hash" ma:description=""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f63dd75-80d5-4c1e-ad3c-e34d2d72b169" elementFormDefault="qualified">
    <xsd:import namespace="http://schemas.microsoft.com/office/2006/documentManagement/types"/>
    <xsd:import namespace="http://schemas.microsoft.com/office/infopath/2007/PartnerControls"/>
    <xsd:element name="MediaServiceMetadata" ma:index="11" nillable="true" ma:displayName="MediaServiceMetadata" ma:description="" ma:hidden="true" ma:internalName="MediaServiceMetadata" ma:readOnly="true">
      <xsd:simpleType>
        <xsd:restriction base="dms:Note"/>
      </xsd:simpleType>
    </xsd:element>
    <xsd:element name="MediaServiceFastMetadata" ma:index="12" nillable="true" ma:displayName="MediaServiceFastMetadata" ma:description="" ma:hidden="true" ma:internalName="MediaServiceFastMetadata" ma:readOnly="true">
      <xsd:simpleType>
        <xsd:restriction base="dms:Note"/>
      </xsd:simpleType>
    </xsd:element>
    <xsd:element name="MediaServiceAutoTags" ma:index="13" nillable="true" ma:displayName="MediaServiceAutoTags" ma:internalName="MediaServiceAutoTags"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Location" ma:index="18" nillable="true" ma:displayName="Location" ma:internalName="MediaServiceLocatio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9987D30B-621A-4740-81AA-5ADD74D065A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e967614-e173-46a7-9c9e-b9e1d2b2b252"/>
    <ds:schemaRef ds:uri="ef63dd75-80d5-4c1e-ad3c-e34d2d72b16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6BF5A3FB-6785-4252-9D37-9363CB6615C4}">
  <ds:schemaRefs>
    <ds:schemaRef ds:uri="http://schemas.microsoft.com/sharepoint/v3/contenttype/forms"/>
  </ds:schemaRefs>
</ds:datastoreItem>
</file>

<file path=customXml/itemProps3.xml><?xml version="1.0" encoding="utf-8"?>
<ds:datastoreItem xmlns:ds="http://schemas.openxmlformats.org/officeDocument/2006/customXml" ds:itemID="{74DDD313-0E99-40C5-B55A-E553D3DBC38C}">
  <ds:schemaRefs>
    <ds:schemaRef ds:uri="http://purl.org/dc/terms/"/>
    <ds:schemaRef ds:uri="http://schemas.microsoft.com/office/2006/documentManagement/types"/>
    <ds:schemaRef ds:uri="4e967614-e173-46a7-9c9e-b9e1d2b2b252"/>
    <ds:schemaRef ds:uri="ef63dd75-80d5-4c1e-ad3c-e34d2d72b169"/>
    <ds:schemaRef ds:uri="http://purl.org/dc/elements/1.1/"/>
    <ds:schemaRef ds:uri="http://schemas.microsoft.com/office/infopath/2007/PartnerControls"/>
    <ds:schemaRef ds:uri="http://schemas.openxmlformats.org/package/2006/metadata/core-properties"/>
    <ds:schemaRef ds:uri="http://schemas.microsoft.com/office/2006/metadata/propertie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7662</TotalTime>
  <Words>718</Words>
  <Application>Microsoft Office PowerPoint</Application>
  <PresentationFormat>On-screen Show (16:9)</PresentationFormat>
  <Paragraphs>124</Paragraphs>
  <Slides>12</Slides>
  <Notes>9</Notes>
  <HiddenSlides>0</HiddenSlides>
  <MMClips>0</MMClips>
  <ScaleCrop>false</ScaleCrop>
  <HeadingPairs>
    <vt:vector size="4" baseType="variant">
      <vt:variant>
        <vt:lpstr>Theme</vt:lpstr>
      </vt:variant>
      <vt:variant>
        <vt:i4>4</vt:i4>
      </vt:variant>
      <vt:variant>
        <vt:lpstr>Slide Titles</vt:lpstr>
      </vt:variant>
      <vt:variant>
        <vt:i4>12</vt:i4>
      </vt:variant>
    </vt:vector>
  </HeadingPairs>
  <TitlesOfParts>
    <vt:vector size="16" baseType="lpstr">
      <vt:lpstr>2_Custom Design</vt:lpstr>
      <vt:lpstr>Custom Design</vt:lpstr>
      <vt:lpstr>3_Custom Design</vt:lpstr>
      <vt:lpstr>1_Custom Design</vt:lpstr>
      <vt:lpstr>City of Boulder  Colorado, USA Cities Roundtable &amp;  Role of Cities in Mobility Disruption </vt:lpstr>
      <vt:lpstr>Boulder, Colorado</vt:lpstr>
      <vt:lpstr>Colorado’s Climate Goals</vt:lpstr>
      <vt:lpstr>PowerPoint Presentation</vt:lpstr>
      <vt:lpstr>Climate Mobilization Action Plan</vt:lpstr>
      <vt:lpstr>Boulder’s Transportation Vision </vt:lpstr>
      <vt:lpstr>Boulder Mode Share Today &amp; 2030 </vt:lpstr>
      <vt:lpstr>PowerPoint Presentation</vt:lpstr>
      <vt:lpstr>Low Stress Walk &amp; Bike Network </vt:lpstr>
      <vt:lpstr>PowerPoint Presentation</vt:lpstr>
      <vt:lpstr>What’s Next?  </vt:lpstr>
      <vt:lpstr>Thank you - Merci Beaucoup</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Transportation Master  Plan Update</dc:title>
  <dc:creator>Sanson, Jean</dc:creator>
  <cp:lastModifiedBy>yiqian.zhang</cp:lastModifiedBy>
  <cp:revision>65</cp:revision>
  <cp:lastPrinted>2019-09-17T17:26:40Z</cp:lastPrinted>
  <dcterms:created xsi:type="dcterms:W3CDTF">2019-08-08T17:32:35Z</dcterms:created>
  <dcterms:modified xsi:type="dcterms:W3CDTF">2019-10-14T15:13:43Z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0x010100ECCF14C5E18B714EAEE14E917957B412</vt:lpwstr>
  </property>
</Properties>
</file>