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3" r:id="rId2"/>
    <p:sldId id="2685" r:id="rId3"/>
    <p:sldId id="2686" r:id="rId4"/>
    <p:sldId id="2687" r:id="rId5"/>
    <p:sldId id="2688" r:id="rId6"/>
    <p:sldId id="2689" r:id="rId7"/>
    <p:sldId id="2690" r:id="rId8"/>
    <p:sldId id="2691" r:id="rId9"/>
    <p:sldId id="2692" r:id="rId10"/>
    <p:sldId id="2693" r:id="rId11"/>
    <p:sldId id="2694" r:id="rId12"/>
    <p:sldId id="2695" r:id="rId13"/>
    <p:sldId id="2696" r:id="rId14"/>
    <p:sldId id="2697" r:id="rId15"/>
    <p:sldId id="2698" r:id="rId16"/>
    <p:sldId id="547" r:id="rId17"/>
    <p:sldId id="2699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40"/>
  </p:normalViewPr>
  <p:slideViewPr>
    <p:cSldViewPr snapToGrid="0" snapToObjects="1"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Donald\Documents\AMVA\Parque%20automotor\Parque%20automotor_AMVA\2016\STT_Inventario_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klakamp\Dropbox\Proyecto%20Acta%20de%20Ejecuci&#243;n%20No5\Componente%201_Plan%20de%20Descontaminaci&#243;n\Evaluaci&#243;n%20Medidas%20PDAMVA\LB_Medidas_Estimaciones\AMVA_LB_FM_2015-2030_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DESA_MODELO!$AG$2</c:f>
              <c:strCache>
                <c:ptCount val="1"/>
                <c:pt idx="0">
                  <c:v>Hasta 5 años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DESA_MODELO!$AF$3:$AF$12</c:f>
              <c:strCache>
                <c:ptCount val="10"/>
                <c:pt idx="0">
                  <c:v>Automóviles</c:v>
                </c:pt>
                <c:pt idx="1">
                  <c:v>Taxis (TPI)</c:v>
                </c:pt>
                <c:pt idx="2">
                  <c:v>Buses (TPC)</c:v>
                </c:pt>
                <c:pt idx="3">
                  <c:v>Camiones</c:v>
                </c:pt>
                <c:pt idx="4">
                  <c:v>Motos</c:v>
                </c:pt>
                <c:pt idx="5">
                  <c:v>Metroplús</c:v>
                </c:pt>
                <c:pt idx="6">
                  <c:v>Tractocamiones</c:v>
                </c:pt>
                <c:pt idx="7">
                  <c:v>Volquetas</c:v>
                </c:pt>
                <c:pt idx="8">
                  <c:v>Autos servicio especial</c:v>
                </c:pt>
                <c:pt idx="9">
                  <c:v>Buses servicio especial / Intermunicipal</c:v>
                </c:pt>
              </c:strCache>
            </c:strRef>
          </c:cat>
          <c:val>
            <c:numRef>
              <c:f>DESA_MODELO!$AG$3:$AG$12</c:f>
              <c:numCache>
                <c:formatCode>General</c:formatCode>
                <c:ptCount val="10"/>
                <c:pt idx="0">
                  <c:v>162253</c:v>
                </c:pt>
                <c:pt idx="1">
                  <c:v>11352</c:v>
                </c:pt>
                <c:pt idx="2">
                  <c:v>1575</c:v>
                </c:pt>
                <c:pt idx="3">
                  <c:v>9883</c:v>
                </c:pt>
                <c:pt idx="4">
                  <c:v>413738</c:v>
                </c:pt>
                <c:pt idx="5">
                  <c:v>399</c:v>
                </c:pt>
                <c:pt idx="6">
                  <c:v>4541</c:v>
                </c:pt>
                <c:pt idx="7">
                  <c:v>1841</c:v>
                </c:pt>
                <c:pt idx="8">
                  <c:v>8647</c:v>
                </c:pt>
                <c:pt idx="9">
                  <c:v>2393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49-4206-8D20-9DCB10074505}"/>
            </c:ext>
          </c:extLst>
        </c:ser>
        <c:ser>
          <c:idx val="1"/>
          <c:order val="1"/>
          <c:tx>
            <c:strRef>
              <c:f>DESA_MODELO!$AH$2</c:f>
              <c:strCache>
                <c:ptCount val="1"/>
                <c:pt idx="0">
                  <c:v>6 a 10 años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DESA_MODELO!$AF$3:$AF$12</c:f>
              <c:strCache>
                <c:ptCount val="10"/>
                <c:pt idx="0">
                  <c:v>Automóviles</c:v>
                </c:pt>
                <c:pt idx="1">
                  <c:v>Taxis (TPI)</c:v>
                </c:pt>
                <c:pt idx="2">
                  <c:v>Buses (TPC)</c:v>
                </c:pt>
                <c:pt idx="3">
                  <c:v>Camiones</c:v>
                </c:pt>
                <c:pt idx="4">
                  <c:v>Motos</c:v>
                </c:pt>
                <c:pt idx="5">
                  <c:v>Metroplús</c:v>
                </c:pt>
                <c:pt idx="6">
                  <c:v>Tractocamiones</c:v>
                </c:pt>
                <c:pt idx="7">
                  <c:v>Volquetas</c:v>
                </c:pt>
                <c:pt idx="8">
                  <c:v>Autos servicio especial</c:v>
                </c:pt>
                <c:pt idx="9">
                  <c:v>Buses servicio especial / Intermunicipal</c:v>
                </c:pt>
              </c:strCache>
            </c:strRef>
          </c:cat>
          <c:val>
            <c:numRef>
              <c:f>DESA_MODELO!$AH$3:$AH$12</c:f>
              <c:numCache>
                <c:formatCode>General</c:formatCode>
                <c:ptCount val="10"/>
                <c:pt idx="0">
                  <c:v>94766</c:v>
                </c:pt>
                <c:pt idx="1">
                  <c:v>9535</c:v>
                </c:pt>
                <c:pt idx="2">
                  <c:v>2202</c:v>
                </c:pt>
                <c:pt idx="3">
                  <c:v>5570</c:v>
                </c:pt>
                <c:pt idx="4">
                  <c:v>168403</c:v>
                </c:pt>
                <c:pt idx="5">
                  <c:v>0</c:v>
                </c:pt>
                <c:pt idx="6">
                  <c:v>2003</c:v>
                </c:pt>
                <c:pt idx="7">
                  <c:v>453</c:v>
                </c:pt>
                <c:pt idx="8">
                  <c:v>4631</c:v>
                </c:pt>
                <c:pt idx="9">
                  <c:v>1763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49-4206-8D20-9DCB10074505}"/>
            </c:ext>
          </c:extLst>
        </c:ser>
        <c:ser>
          <c:idx val="2"/>
          <c:order val="2"/>
          <c:tx>
            <c:strRef>
              <c:f>DESA_MODELO!$AI$2</c:f>
              <c:strCache>
                <c:ptCount val="1"/>
                <c:pt idx="0">
                  <c:v>11 a 15 años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DESA_MODELO!$AF$3:$AF$12</c:f>
              <c:strCache>
                <c:ptCount val="10"/>
                <c:pt idx="0">
                  <c:v>Automóviles</c:v>
                </c:pt>
                <c:pt idx="1">
                  <c:v>Taxis (TPI)</c:v>
                </c:pt>
                <c:pt idx="2">
                  <c:v>Buses (TPC)</c:v>
                </c:pt>
                <c:pt idx="3">
                  <c:v>Camiones</c:v>
                </c:pt>
                <c:pt idx="4">
                  <c:v>Motos</c:v>
                </c:pt>
                <c:pt idx="5">
                  <c:v>Metroplús</c:v>
                </c:pt>
                <c:pt idx="6">
                  <c:v>Tractocamiones</c:v>
                </c:pt>
                <c:pt idx="7">
                  <c:v>Volquetas</c:v>
                </c:pt>
                <c:pt idx="8">
                  <c:v>Autos servicio especial</c:v>
                </c:pt>
                <c:pt idx="9">
                  <c:v>Buses servicio especial / Intermunicipal</c:v>
                </c:pt>
              </c:strCache>
            </c:strRef>
          </c:cat>
          <c:val>
            <c:numRef>
              <c:f>DESA_MODELO!$AI$3:$AI$12</c:f>
              <c:numCache>
                <c:formatCode>General</c:formatCode>
                <c:ptCount val="10"/>
                <c:pt idx="0">
                  <c:v>41333</c:v>
                </c:pt>
                <c:pt idx="1">
                  <c:v>1201</c:v>
                </c:pt>
                <c:pt idx="2">
                  <c:v>849</c:v>
                </c:pt>
                <c:pt idx="3">
                  <c:v>1300</c:v>
                </c:pt>
                <c:pt idx="4">
                  <c:v>39951</c:v>
                </c:pt>
                <c:pt idx="5">
                  <c:v>0</c:v>
                </c:pt>
                <c:pt idx="6">
                  <c:v>604</c:v>
                </c:pt>
                <c:pt idx="7">
                  <c:v>45</c:v>
                </c:pt>
                <c:pt idx="8">
                  <c:v>1321</c:v>
                </c:pt>
                <c:pt idx="9">
                  <c:v>1234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49-4206-8D20-9DCB10074505}"/>
            </c:ext>
          </c:extLst>
        </c:ser>
        <c:ser>
          <c:idx val="3"/>
          <c:order val="3"/>
          <c:tx>
            <c:strRef>
              <c:f>DESA_MODELO!$AJ$2</c:f>
              <c:strCache>
                <c:ptCount val="1"/>
                <c:pt idx="0">
                  <c:v>16 a 20 años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DESA_MODELO!$AF$3:$AF$12</c:f>
              <c:strCache>
                <c:ptCount val="10"/>
                <c:pt idx="0">
                  <c:v>Automóviles</c:v>
                </c:pt>
                <c:pt idx="1">
                  <c:v>Taxis (TPI)</c:v>
                </c:pt>
                <c:pt idx="2">
                  <c:v>Buses (TPC)</c:v>
                </c:pt>
                <c:pt idx="3">
                  <c:v>Camiones</c:v>
                </c:pt>
                <c:pt idx="4">
                  <c:v>Motos</c:v>
                </c:pt>
                <c:pt idx="5">
                  <c:v>Metroplús</c:v>
                </c:pt>
                <c:pt idx="6">
                  <c:v>Tractocamiones</c:v>
                </c:pt>
                <c:pt idx="7">
                  <c:v>Volquetas</c:v>
                </c:pt>
                <c:pt idx="8">
                  <c:v>Autos servicio especial</c:v>
                </c:pt>
                <c:pt idx="9">
                  <c:v>Buses servicio especial / Intermunicipal</c:v>
                </c:pt>
              </c:strCache>
            </c:strRef>
          </c:cat>
          <c:val>
            <c:numRef>
              <c:f>DESA_MODELO!$AJ$3:$AJ$12</c:f>
              <c:numCache>
                <c:formatCode>General</c:formatCode>
                <c:ptCount val="10"/>
                <c:pt idx="0">
                  <c:v>41835</c:v>
                </c:pt>
                <c:pt idx="1">
                  <c:v>377</c:v>
                </c:pt>
                <c:pt idx="2">
                  <c:v>152</c:v>
                </c:pt>
                <c:pt idx="3">
                  <c:v>1915</c:v>
                </c:pt>
                <c:pt idx="4">
                  <c:v>41417</c:v>
                </c:pt>
                <c:pt idx="5">
                  <c:v>0</c:v>
                </c:pt>
                <c:pt idx="6">
                  <c:v>707</c:v>
                </c:pt>
                <c:pt idx="7">
                  <c:v>109</c:v>
                </c:pt>
                <c:pt idx="8">
                  <c:v>1024</c:v>
                </c:pt>
                <c:pt idx="9">
                  <c:v>1366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49-4206-8D20-9DCB10074505}"/>
            </c:ext>
          </c:extLst>
        </c:ser>
        <c:ser>
          <c:idx val="4"/>
          <c:order val="4"/>
          <c:tx>
            <c:strRef>
              <c:f>DESA_MODELO!$AK$2</c:f>
              <c:strCache>
                <c:ptCount val="1"/>
                <c:pt idx="0">
                  <c:v>21 a 25 años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DESA_MODELO!$AF$3:$AF$12</c:f>
              <c:strCache>
                <c:ptCount val="10"/>
                <c:pt idx="0">
                  <c:v>Automóviles</c:v>
                </c:pt>
                <c:pt idx="1">
                  <c:v>Taxis (TPI)</c:v>
                </c:pt>
                <c:pt idx="2">
                  <c:v>Buses (TPC)</c:v>
                </c:pt>
                <c:pt idx="3">
                  <c:v>Camiones</c:v>
                </c:pt>
                <c:pt idx="4">
                  <c:v>Motos</c:v>
                </c:pt>
                <c:pt idx="5">
                  <c:v>Metroplús</c:v>
                </c:pt>
                <c:pt idx="6">
                  <c:v>Tractocamiones</c:v>
                </c:pt>
                <c:pt idx="7">
                  <c:v>Volquetas</c:v>
                </c:pt>
                <c:pt idx="8">
                  <c:v>Autos servicio especial</c:v>
                </c:pt>
                <c:pt idx="9">
                  <c:v>Buses servicio especial / Intermunicipal</c:v>
                </c:pt>
              </c:strCache>
            </c:strRef>
          </c:cat>
          <c:val>
            <c:numRef>
              <c:f>DESA_MODELO!$AK$3:$AK$12</c:f>
              <c:numCache>
                <c:formatCode>General</c:formatCode>
                <c:ptCount val="10"/>
                <c:pt idx="0">
                  <c:v>37829</c:v>
                </c:pt>
                <c:pt idx="1">
                  <c:v>161</c:v>
                </c:pt>
                <c:pt idx="2">
                  <c:v>33</c:v>
                </c:pt>
                <c:pt idx="3">
                  <c:v>1982</c:v>
                </c:pt>
                <c:pt idx="4">
                  <c:v>30651</c:v>
                </c:pt>
                <c:pt idx="5">
                  <c:v>0</c:v>
                </c:pt>
                <c:pt idx="6">
                  <c:v>815</c:v>
                </c:pt>
                <c:pt idx="7">
                  <c:v>345</c:v>
                </c:pt>
                <c:pt idx="8">
                  <c:v>1028</c:v>
                </c:pt>
                <c:pt idx="9">
                  <c:v>2356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49-4206-8D20-9DCB10074505}"/>
            </c:ext>
          </c:extLst>
        </c:ser>
        <c:ser>
          <c:idx val="5"/>
          <c:order val="5"/>
          <c:tx>
            <c:strRef>
              <c:f>DESA_MODELO!$AL$2</c:f>
              <c:strCache>
                <c:ptCount val="1"/>
                <c:pt idx="0">
                  <c:v>&gt; 25 años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DESA_MODELO!$AF$3:$AF$12</c:f>
              <c:strCache>
                <c:ptCount val="10"/>
                <c:pt idx="0">
                  <c:v>Automóviles</c:v>
                </c:pt>
                <c:pt idx="1">
                  <c:v>Taxis (TPI)</c:v>
                </c:pt>
                <c:pt idx="2">
                  <c:v>Buses (TPC)</c:v>
                </c:pt>
                <c:pt idx="3">
                  <c:v>Camiones</c:v>
                </c:pt>
                <c:pt idx="4">
                  <c:v>Motos</c:v>
                </c:pt>
                <c:pt idx="5">
                  <c:v>Metroplús</c:v>
                </c:pt>
                <c:pt idx="6">
                  <c:v>Tractocamiones</c:v>
                </c:pt>
                <c:pt idx="7">
                  <c:v>Volquetas</c:v>
                </c:pt>
                <c:pt idx="8">
                  <c:v>Autos servicio especial</c:v>
                </c:pt>
                <c:pt idx="9">
                  <c:v>Buses servicio especial / Intermunicipal</c:v>
                </c:pt>
              </c:strCache>
            </c:strRef>
          </c:cat>
          <c:val>
            <c:numRef>
              <c:f>DESA_MODELO!$AL$3:$AL$12</c:f>
              <c:numCache>
                <c:formatCode>General</c:formatCode>
                <c:ptCount val="10"/>
                <c:pt idx="0">
                  <c:v>88958</c:v>
                </c:pt>
                <c:pt idx="1">
                  <c:v>127</c:v>
                </c:pt>
                <c:pt idx="2">
                  <c:v>39</c:v>
                </c:pt>
                <c:pt idx="3">
                  <c:v>7869</c:v>
                </c:pt>
                <c:pt idx="4">
                  <c:v>37968</c:v>
                </c:pt>
                <c:pt idx="5">
                  <c:v>0</c:v>
                </c:pt>
                <c:pt idx="6">
                  <c:v>1075</c:v>
                </c:pt>
                <c:pt idx="7">
                  <c:v>1647</c:v>
                </c:pt>
                <c:pt idx="8">
                  <c:v>2214</c:v>
                </c:pt>
                <c:pt idx="9">
                  <c:v>3506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D49-4206-8D20-9DCB10074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980896"/>
        <c:axId val="93981440"/>
      </c:barChart>
      <c:catAx>
        <c:axId val="9398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3981440"/>
        <c:crosses val="autoZero"/>
        <c:auto val="1"/>
        <c:lblAlgn val="ctr"/>
        <c:lblOffset val="100"/>
        <c:noMultiLvlLbl val="0"/>
      </c:catAx>
      <c:valAx>
        <c:axId val="9398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398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06686546754001"/>
          <c:y val="9.4023868568154034E-2"/>
          <c:w val="0.85209332688317219"/>
          <c:h val="0.7314938651492599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'Device Stocks'!$A$7</c:f>
              <c:strCache>
                <c:ptCount val="1"/>
                <c:pt idx="0">
                  <c:v>Autos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'Device Stocks'!$B$6:$Q$6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'Device Stocks'!$B$7:$Q$7</c:f>
              <c:numCache>
                <c:formatCode>#,##0_ ;\-#,##0\ </c:formatCode>
                <c:ptCount val="16"/>
                <c:pt idx="0">
                  <c:v>501828.38404737524</c:v>
                </c:pt>
                <c:pt idx="1">
                  <c:v>533912.46445251349</c:v>
                </c:pt>
                <c:pt idx="2">
                  <c:v>566401.75470577134</c:v>
                </c:pt>
                <c:pt idx="3">
                  <c:v>599121.07837615628</c:v>
                </c:pt>
                <c:pt idx="4">
                  <c:v>631894.30048876733</c:v>
                </c:pt>
                <c:pt idx="5">
                  <c:v>664547.27771367971</c:v>
                </c:pt>
                <c:pt idx="6">
                  <c:v>696904.86611379543</c:v>
                </c:pt>
                <c:pt idx="7">
                  <c:v>728792.99696192041</c:v>
                </c:pt>
                <c:pt idx="8">
                  <c:v>760035.70600440248</c:v>
                </c:pt>
                <c:pt idx="9">
                  <c:v>790459.12997582089</c:v>
                </c:pt>
                <c:pt idx="10">
                  <c:v>819888.54723774665</c:v>
                </c:pt>
                <c:pt idx="11">
                  <c:v>848149.39720524242</c:v>
                </c:pt>
                <c:pt idx="12">
                  <c:v>875067.35330617742</c:v>
                </c:pt>
                <c:pt idx="13">
                  <c:v>900469.27701333107</c:v>
                </c:pt>
                <c:pt idx="14">
                  <c:v>924181.31127983751</c:v>
                </c:pt>
                <c:pt idx="15">
                  <c:v>946028.916343897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BF-47BC-9029-B5C9FC5A8C6F}"/>
            </c:ext>
          </c:extLst>
        </c:ser>
        <c:ser>
          <c:idx val="2"/>
          <c:order val="1"/>
          <c:tx>
            <c:strRef>
              <c:f>'Device Stocks'!$A$8</c:f>
              <c:strCache>
                <c:ptCount val="1"/>
                <c:pt idx="0">
                  <c:v>Taxis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'Device Stocks'!$B$6:$Q$6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'Device Stocks'!$B$8:$Q$8</c:f>
              <c:numCache>
                <c:formatCode>#,##0_ ;\-#,##0\ </c:formatCode>
                <c:ptCount val="16"/>
                <c:pt idx="0">
                  <c:v>49862.96643359599</c:v>
                </c:pt>
                <c:pt idx="1">
                  <c:v>53770.391910825587</c:v>
                </c:pt>
                <c:pt idx="2">
                  <c:v>57866.10762165155</c:v>
                </c:pt>
                <c:pt idx="3">
                  <c:v>62142.660845457533</c:v>
                </c:pt>
                <c:pt idx="4">
                  <c:v>66593.329300152473</c:v>
                </c:pt>
                <c:pt idx="5">
                  <c:v>71209.151102830903</c:v>
                </c:pt>
                <c:pt idx="6">
                  <c:v>75981.967295173294</c:v>
                </c:pt>
                <c:pt idx="7">
                  <c:v>80904.463947498138</c:v>
                </c:pt>
                <c:pt idx="8">
                  <c:v>85967.223455732601</c:v>
                </c:pt>
                <c:pt idx="9">
                  <c:v>91161.750494657186</c:v>
                </c:pt>
                <c:pt idx="10">
                  <c:v>96479.54017750737</c:v>
                </c:pt>
                <c:pt idx="11">
                  <c:v>101913.12811213972</c:v>
                </c:pt>
                <c:pt idx="12">
                  <c:v>107453.13645444841</c:v>
                </c:pt>
                <c:pt idx="13">
                  <c:v>113091.3275957779</c:v>
                </c:pt>
                <c:pt idx="14">
                  <c:v>118820.65188796241</c:v>
                </c:pt>
                <c:pt idx="15">
                  <c:v>124632.2884878171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BF-47BC-9029-B5C9FC5A8C6F}"/>
            </c:ext>
          </c:extLst>
        </c:ser>
        <c:ser>
          <c:idx val="3"/>
          <c:order val="2"/>
          <c:tx>
            <c:strRef>
              <c:f>'Device Stocks'!$A$9</c:f>
              <c:strCache>
                <c:ptCount val="1"/>
                <c:pt idx="0">
                  <c:v>Buses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'Device Stocks'!$B$6:$Q$6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'Device Stocks'!$B$9:$Q$9</c:f>
              <c:numCache>
                <c:formatCode>#,##0_ ;\-#,##0\ </c:formatCode>
                <c:ptCount val="16"/>
                <c:pt idx="0">
                  <c:v>19943.121330601116</c:v>
                </c:pt>
                <c:pt idx="1">
                  <c:v>20952.986459010554</c:v>
                </c:pt>
                <c:pt idx="2">
                  <c:v>21987.833256205224</c:v>
                </c:pt>
                <c:pt idx="3">
                  <c:v>23048.436755635619</c:v>
                </c:pt>
                <c:pt idx="4">
                  <c:v>24133.56305151253</c:v>
                </c:pt>
                <c:pt idx="5">
                  <c:v>25242.976199981571</c:v>
                </c:pt>
                <c:pt idx="6">
                  <c:v>26377.436142284361</c:v>
                </c:pt>
                <c:pt idx="7">
                  <c:v>27535.701241041152</c:v>
                </c:pt>
                <c:pt idx="8">
                  <c:v>28718.524713118222</c:v>
                </c:pt>
                <c:pt idx="9">
                  <c:v>29924.660242999322</c:v>
                </c:pt>
                <c:pt idx="10">
                  <c:v>31153.854274617897</c:v>
                </c:pt>
                <c:pt idx="11">
                  <c:v>32406.849387399256</c:v>
                </c:pt>
                <c:pt idx="12">
                  <c:v>33682.38695815517</c:v>
                </c:pt>
                <c:pt idx="13">
                  <c:v>34980.20701780996</c:v>
                </c:pt>
                <c:pt idx="14">
                  <c:v>36301.045739080837</c:v>
                </c:pt>
                <c:pt idx="15">
                  <c:v>37643.640196221626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BF-47BC-9029-B5C9FC5A8C6F}"/>
            </c:ext>
          </c:extLst>
        </c:ser>
        <c:ser>
          <c:idx val="4"/>
          <c:order val="3"/>
          <c:tx>
            <c:strRef>
              <c:f>'Device Stocks'!$A$10</c:f>
              <c:strCache>
                <c:ptCount val="1"/>
                <c:pt idx="0">
                  <c:v>Camiones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'Device Stocks'!$B$6:$Q$6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'Device Stocks'!$B$10:$Q$10</c:f>
              <c:numCache>
                <c:formatCode>#,##0_ ;\-#,##0\ </c:formatCode>
                <c:ptCount val="16"/>
                <c:pt idx="0">
                  <c:v>28144.34186185915</c:v>
                </c:pt>
                <c:pt idx="1">
                  <c:v>30053.003872249854</c:v>
                </c:pt>
                <c:pt idx="2">
                  <c:v>32073.29386704068</c:v>
                </c:pt>
                <c:pt idx="3">
                  <c:v>34203.608478171831</c:v>
                </c:pt>
                <c:pt idx="4">
                  <c:v>36443.316932141737</c:v>
                </c:pt>
                <c:pt idx="5">
                  <c:v>38791.755190800526</c:v>
                </c:pt>
                <c:pt idx="6">
                  <c:v>41249.217977360226</c:v>
                </c:pt>
                <c:pt idx="7">
                  <c:v>43813.982995366066</c:v>
                </c:pt>
                <c:pt idx="8">
                  <c:v>46485.295387131053</c:v>
                </c:pt>
                <c:pt idx="9">
                  <c:v>49262.377218920119</c:v>
                </c:pt>
                <c:pt idx="10">
                  <c:v>52144.407417094742</c:v>
                </c:pt>
                <c:pt idx="11">
                  <c:v>55131.541582418489</c:v>
                </c:pt>
                <c:pt idx="12">
                  <c:v>58221.906687726463</c:v>
                </c:pt>
                <c:pt idx="13">
                  <c:v>61414.606685942432</c:v>
                </c:pt>
                <c:pt idx="14">
                  <c:v>64708.728345202588</c:v>
                </c:pt>
                <c:pt idx="15">
                  <c:v>68103.351847726968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BF-47BC-9029-B5C9FC5A8C6F}"/>
            </c:ext>
          </c:extLst>
        </c:ser>
        <c:ser>
          <c:idx val="5"/>
          <c:order val="4"/>
          <c:tx>
            <c:strRef>
              <c:f>'Device Stocks'!$A$11</c:f>
              <c:strCache>
                <c:ptCount val="1"/>
                <c:pt idx="0">
                  <c:v>Motos 2T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'Device Stocks'!$B$6:$Q$6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'Device Stocks'!$B$11:$Q$11</c:f>
              <c:numCache>
                <c:formatCode>#,##0_ ;\-#,##0\ </c:formatCode>
                <c:ptCount val="16"/>
                <c:pt idx="0">
                  <c:v>19763.992609582059</c:v>
                </c:pt>
                <c:pt idx="1">
                  <c:v>18691.159315234996</c:v>
                </c:pt>
                <c:pt idx="2">
                  <c:v>17618.086865649013</c:v>
                </c:pt>
                <c:pt idx="3">
                  <c:v>16551.259668265986</c:v>
                </c:pt>
                <c:pt idx="4">
                  <c:v>15496.820760197243</c:v>
                </c:pt>
                <c:pt idx="5">
                  <c:v>14460.500762794742</c:v>
                </c:pt>
                <c:pt idx="6">
                  <c:v>13447.567047586102</c:v>
                </c:pt>
                <c:pt idx="7">
                  <c:v>12462.771504417109</c:v>
                </c:pt>
                <c:pt idx="8">
                  <c:v>11510.320924794689</c:v>
                </c:pt>
                <c:pt idx="9">
                  <c:v>10593.852497515913</c:v>
                </c:pt>
                <c:pt idx="10">
                  <c:v>9716.4208055088602</c:v>
                </c:pt>
                <c:pt idx="11">
                  <c:v>8880.4962427660685</c:v>
                </c:pt>
                <c:pt idx="12">
                  <c:v>8087.9708917786165</c:v>
                </c:pt>
                <c:pt idx="13">
                  <c:v>7340.1781858376626</c:v>
                </c:pt>
                <c:pt idx="14">
                  <c:v>6637.9294266148318</c:v>
                </c:pt>
                <c:pt idx="15">
                  <c:v>5981.5312675745736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BF-47BC-9029-B5C9FC5A8C6F}"/>
            </c:ext>
          </c:extLst>
        </c:ser>
        <c:ser>
          <c:idx val="6"/>
          <c:order val="5"/>
          <c:tx>
            <c:strRef>
              <c:f>'Device Stocks'!$A$12</c:f>
              <c:strCache>
                <c:ptCount val="1"/>
                <c:pt idx="0">
                  <c:v>Motos 4T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'Device Stocks'!$B$6:$Q$6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'Device Stocks'!$B$12:$Q$12</c:f>
              <c:numCache>
                <c:formatCode>#,##0_ ;\-#,##0\ </c:formatCode>
                <c:ptCount val="16"/>
                <c:pt idx="0">
                  <c:v>654443.31479506427</c:v>
                </c:pt>
                <c:pt idx="1">
                  <c:v>710261.19131379528</c:v>
                </c:pt>
                <c:pt idx="2">
                  <c:v>770774.983183573</c:v>
                </c:pt>
                <c:pt idx="3">
                  <c:v>835774.8471306042</c:v>
                </c:pt>
                <c:pt idx="4">
                  <c:v>905038.57305580343</c:v>
                </c:pt>
                <c:pt idx="5">
                  <c:v>978335.16190841841</c:v>
                </c:pt>
                <c:pt idx="6">
                  <c:v>1055427.1268105402</c:v>
                </c:pt>
                <c:pt idx="7">
                  <c:v>1136071.7755605199</c:v>
                </c:pt>
                <c:pt idx="8">
                  <c:v>1220026.4619806299</c:v>
                </c:pt>
                <c:pt idx="9">
                  <c:v>1307047.7417748801</c:v>
                </c:pt>
                <c:pt idx="10">
                  <c:v>1396894.43061327</c:v>
                </c:pt>
                <c:pt idx="11">
                  <c:v>1489329.5245538</c:v>
                </c:pt>
                <c:pt idx="12">
                  <c:v>1584122.2122192502</c:v>
                </c:pt>
                <c:pt idx="13">
                  <c:v>1681048.8109837</c:v>
                </c:pt>
                <c:pt idx="14">
                  <c:v>1779893.7004910999</c:v>
                </c:pt>
                <c:pt idx="15">
                  <c:v>1880453.4970288801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ABF-47BC-9029-B5C9FC5A8C6F}"/>
            </c:ext>
          </c:extLst>
        </c:ser>
        <c:ser>
          <c:idx val="7"/>
          <c:order val="6"/>
          <c:tx>
            <c:strRef>
              <c:f>'Device Stocks'!$A$13</c:f>
              <c:strCache>
                <c:ptCount val="1"/>
                <c:pt idx="0">
                  <c:v>Metroplús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'Device Stocks'!$B$6:$Q$6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'Device Stocks'!$B$13:$Q$13</c:f>
              <c:numCache>
                <c:formatCode>#,##0_ ;\-#,##0\ </c:formatCode>
                <c:ptCount val="16"/>
                <c:pt idx="0">
                  <c:v>394</c:v>
                </c:pt>
                <c:pt idx="1">
                  <c:v>408.81203262800705</c:v>
                </c:pt>
                <c:pt idx="2">
                  <c:v>423.52202120039226</c:v>
                </c:pt>
                <c:pt idx="3">
                  <c:v>438.12643349290505</c:v>
                </c:pt>
                <c:pt idx="4">
                  <c:v>452.62181622906235</c:v>
                </c:pt>
                <c:pt idx="5">
                  <c:v>467.00479752196435</c:v>
                </c:pt>
                <c:pt idx="6">
                  <c:v>481.27208921486726</c:v>
                </c:pt>
                <c:pt idx="7">
                  <c:v>495.420489117805</c:v>
                </c:pt>
                <c:pt idx="8">
                  <c:v>509.44688313776578</c:v>
                </c:pt>
                <c:pt idx="9">
                  <c:v>523.34824730007927</c:v>
                </c:pt>
                <c:pt idx="10">
                  <c:v>537.12164965890292</c:v>
                </c:pt>
                <c:pt idx="11">
                  <c:v>550.76425209482738</c:v>
                </c:pt>
                <c:pt idx="12">
                  <c:v>564.27331199787807</c:v>
                </c:pt>
                <c:pt idx="13">
                  <c:v>577.64618383432742</c:v>
                </c:pt>
                <c:pt idx="14">
                  <c:v>590.88032059600459</c:v>
                </c:pt>
                <c:pt idx="15">
                  <c:v>603.97327513086805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ABF-47BC-9029-B5C9FC5A8C6F}"/>
            </c:ext>
          </c:extLst>
        </c:ser>
        <c:ser>
          <c:idx val="8"/>
          <c:order val="7"/>
          <c:tx>
            <c:strRef>
              <c:f>'Device Stocks'!$A$14</c:f>
              <c:strCache>
                <c:ptCount val="1"/>
                <c:pt idx="0">
                  <c:v>Tractocamiones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'Device Stocks'!$B$6:$Q$6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'Device Stocks'!$B$14:$Q$14</c:f>
              <c:numCache>
                <c:formatCode>#,##0_ ;\-#,##0\ </c:formatCode>
                <c:ptCount val="16"/>
                <c:pt idx="0">
                  <c:v>7582.8744440964638</c:v>
                </c:pt>
                <c:pt idx="1">
                  <c:v>8427.1499059355501</c:v>
                </c:pt>
                <c:pt idx="2">
                  <c:v>9326.6615475485705</c:v>
                </c:pt>
                <c:pt idx="3">
                  <c:v>10281.114544943959</c:v>
                </c:pt>
                <c:pt idx="4">
                  <c:v>11290.194541502004</c:v>
                </c:pt>
                <c:pt idx="5">
                  <c:v>12353.57018815507</c:v>
                </c:pt>
                <c:pt idx="6">
                  <c:v>13470.894810910189</c:v>
                </c:pt>
                <c:pt idx="7">
                  <c:v>14641.806312208688</c:v>
                </c:pt>
                <c:pt idx="8">
                  <c:v>15865.92939297693</c:v>
                </c:pt>
                <c:pt idx="9">
                  <c:v>17142.868988642425</c:v>
                </c:pt>
                <c:pt idx="10">
                  <c:v>18472.216644577256</c:v>
                </c:pt>
                <c:pt idx="11">
                  <c:v>19853.546428977505</c:v>
                </c:pt>
                <c:pt idx="12">
                  <c:v>21286.422270316016</c:v>
                </c:pt>
                <c:pt idx="13">
                  <c:v>22770.395926874276</c:v>
                </c:pt>
                <c:pt idx="14">
                  <c:v>24305.001622170897</c:v>
                </c:pt>
                <c:pt idx="15">
                  <c:v>25889.757671048545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ABF-47BC-9029-B5C9FC5A8C6F}"/>
            </c:ext>
          </c:extLst>
        </c:ser>
        <c:ser>
          <c:idx val="9"/>
          <c:order val="8"/>
          <c:tx>
            <c:strRef>
              <c:f>'Device Stocks'!$A$15</c:f>
              <c:strCache>
                <c:ptCount val="1"/>
                <c:pt idx="0">
                  <c:v>Volquetas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'Device Stocks'!$B$6:$Q$6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'Device Stocks'!$B$15:$Q$15</c:f>
              <c:numCache>
                <c:formatCode>#,##0_ ;\-#,##0\ </c:formatCode>
                <c:ptCount val="16"/>
                <c:pt idx="0">
                  <c:v>4148.2243842119815</c:v>
                </c:pt>
                <c:pt idx="1">
                  <c:v>4489.1737659187165</c:v>
                </c:pt>
                <c:pt idx="2">
                  <c:v>4855.8989245866142</c:v>
                </c:pt>
                <c:pt idx="3">
                  <c:v>5249.2906178464727</c:v>
                </c:pt>
                <c:pt idx="4">
                  <c:v>5669.2295304001618</c:v>
                </c:pt>
                <c:pt idx="5">
                  <c:v>6115.5932476391126</c:v>
                </c:pt>
                <c:pt idx="6">
                  <c:v>6587.2535742582804</c:v>
                </c:pt>
                <c:pt idx="7">
                  <c:v>7085.0917280931744</c:v>
                </c:pt>
                <c:pt idx="8">
                  <c:v>7608.9774963067566</c:v>
                </c:pt>
                <c:pt idx="9">
                  <c:v>8158.7560804842187</c:v>
                </c:pt>
                <c:pt idx="10">
                  <c:v>8733.2546083774305</c:v>
                </c:pt>
                <c:pt idx="11">
                  <c:v>9333.2914578305536</c:v>
                </c:pt>
                <c:pt idx="12">
                  <c:v>9958.6837707462728</c:v>
                </c:pt>
                <c:pt idx="13">
                  <c:v>10609.239056652132</c:v>
                </c:pt>
                <c:pt idx="14">
                  <c:v>11283.757023437947</c:v>
                </c:pt>
                <c:pt idx="15">
                  <c:v>11983.032781592712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ABF-47BC-9029-B5C9FC5A8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990144"/>
        <c:axId val="1997853168"/>
      </c:barChart>
      <c:catAx>
        <c:axId val="939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s-CO"/>
          </a:p>
        </c:txPr>
        <c:crossAx val="1997853168"/>
        <c:crosses val="autoZero"/>
        <c:auto val="1"/>
        <c:lblAlgn val="ctr"/>
        <c:lblOffset val="100"/>
        <c:noMultiLvlLbl val="0"/>
      </c:catAx>
      <c:valAx>
        <c:axId val="199785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Número de vehículos</a:t>
                </a:r>
              </a:p>
            </c:rich>
          </c:tx>
          <c:layout>
            <c:manualLayout>
              <c:xMode val="edge"/>
              <c:yMode val="edge"/>
              <c:x val="9.1324189968217621E-3"/>
              <c:y val="0.334043941358232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s-CO"/>
          </a:p>
        </c:txPr>
        <c:crossAx val="9399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82962596184106E-2"/>
          <c:y val="0.93263385259743115"/>
          <c:w val="0.89265958192971584"/>
          <c:h val="5.16969234856578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rebuchet MS" panose="020B0603020202020204" pitchFamily="34" charset="0"/>
        </a:defRPr>
      </a:pPr>
      <a:endParaRPr lang="es-CO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9.svg"/><Relationship Id="rId1" Type="http://schemas.openxmlformats.org/officeDocument/2006/relationships/image" Target="../media/image26.png"/><Relationship Id="rId6" Type="http://schemas.openxmlformats.org/officeDocument/2006/relationships/image" Target="../media/image33.svg"/><Relationship Id="rId5" Type="http://schemas.openxmlformats.org/officeDocument/2006/relationships/image" Target="../media/image28.png"/><Relationship Id="rId10" Type="http://schemas.openxmlformats.org/officeDocument/2006/relationships/image" Target="../media/image31.jpeg"/><Relationship Id="rId4" Type="http://schemas.openxmlformats.org/officeDocument/2006/relationships/image" Target="../media/image31.svg"/><Relationship Id="rId9" Type="http://schemas.openxmlformats.org/officeDocument/2006/relationships/image" Target="../media/image30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9.svg"/><Relationship Id="rId1" Type="http://schemas.openxmlformats.org/officeDocument/2006/relationships/image" Target="../media/image26.png"/><Relationship Id="rId6" Type="http://schemas.openxmlformats.org/officeDocument/2006/relationships/image" Target="../media/image33.svg"/><Relationship Id="rId5" Type="http://schemas.openxmlformats.org/officeDocument/2006/relationships/image" Target="../media/image28.png"/><Relationship Id="rId10" Type="http://schemas.openxmlformats.org/officeDocument/2006/relationships/image" Target="../media/image31.jpeg"/><Relationship Id="rId4" Type="http://schemas.openxmlformats.org/officeDocument/2006/relationships/image" Target="../media/image31.svg"/><Relationship Id="rId9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84D7-FD61-4DB2-A61A-7696BDD63791}" type="doc">
      <dgm:prSet loTypeId="urn:microsoft.com/office/officeart/2005/8/layout/hierarchy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903469C-FEF6-4DDC-BA9F-8DF563A8879D}">
      <dgm:prSet phldrT="[Texto]"/>
      <dgm:spPr/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Scientific and technological knowledge</a:t>
          </a:r>
          <a:r>
            <a:rPr lang="es-ES" dirty="0">
              <a:solidFill>
                <a:schemeClr val="accent6">
                  <a:lumMod val="50000"/>
                </a:schemeClr>
              </a:solidFill>
            </a:rPr>
            <a:t>.</a:t>
          </a:r>
        </a:p>
      </dgm:t>
    </dgm:pt>
    <dgm:pt modelId="{8AC1E49F-A9A0-4578-B6CD-CA020E7E9C63}" type="parTrans" cxnId="{80FE15F7-4292-484F-A0DF-5CBBE7B3BC2F}">
      <dgm:prSet/>
      <dgm:spPr/>
      <dgm:t>
        <a:bodyPr/>
        <a:lstStyle/>
        <a:p>
          <a:endParaRPr lang="es-ES"/>
        </a:p>
      </dgm:t>
    </dgm:pt>
    <dgm:pt modelId="{7DE31A04-E67F-463D-BBD2-CB2112F281AB}" type="sibTrans" cxnId="{80FE15F7-4292-484F-A0DF-5CBBE7B3BC2F}">
      <dgm:prSet/>
      <dgm:spPr/>
      <dgm:t>
        <a:bodyPr/>
        <a:lstStyle/>
        <a:p>
          <a:endParaRPr lang="es-ES"/>
        </a:p>
      </dgm:t>
    </dgm:pt>
    <dgm:pt modelId="{4DFF96B6-94F8-4B3C-AAEB-C69F1355FF7A}">
      <dgm:prSet phldrT="[Texto]"/>
      <dgm:spPr/>
      <dgm:t>
        <a:bodyPr/>
        <a:lstStyle/>
        <a:p>
          <a:r>
            <a:rPr lang="en-US" dirty="0"/>
            <a:t>Sustainable, competitive and productive industry </a:t>
          </a:r>
          <a:endParaRPr lang="es-ES" dirty="0"/>
        </a:p>
      </dgm:t>
    </dgm:pt>
    <dgm:pt modelId="{007C43C1-6467-4D0F-9FDF-F312DB34FCAF}" type="parTrans" cxnId="{8376B607-45F1-48CD-AC55-205163D2D240}">
      <dgm:prSet/>
      <dgm:spPr/>
      <dgm:t>
        <a:bodyPr/>
        <a:lstStyle/>
        <a:p>
          <a:endParaRPr lang="es-ES"/>
        </a:p>
      </dgm:t>
    </dgm:pt>
    <dgm:pt modelId="{AA2BA7E9-7E25-48A2-8229-25CE6664DFD5}" type="sibTrans" cxnId="{8376B607-45F1-48CD-AC55-205163D2D240}">
      <dgm:prSet/>
      <dgm:spPr/>
      <dgm:t>
        <a:bodyPr/>
        <a:lstStyle/>
        <a:p>
          <a:endParaRPr lang="es-ES"/>
        </a:p>
      </dgm:t>
    </dgm:pt>
    <dgm:pt modelId="{9738C3CA-E902-4398-A2EB-61AD69D95EB1}">
      <dgm:prSet phldrT="[Texto]"/>
      <dgm:spPr/>
      <dgm:t>
        <a:bodyPr/>
        <a:lstStyle/>
        <a:p>
          <a:r>
            <a:rPr lang="es-ES" dirty="0"/>
            <a:t>ZUAP</a:t>
          </a:r>
        </a:p>
      </dgm:t>
    </dgm:pt>
    <dgm:pt modelId="{760216CB-4BAE-43D1-BE8D-E7B156D4BC5A}" type="parTrans" cxnId="{24961E29-97C1-48DF-BFAC-FA8950D09128}">
      <dgm:prSet/>
      <dgm:spPr/>
      <dgm:t>
        <a:bodyPr/>
        <a:lstStyle/>
        <a:p>
          <a:endParaRPr lang="es-ES"/>
        </a:p>
      </dgm:t>
    </dgm:pt>
    <dgm:pt modelId="{3D93F680-F4C5-4841-AA2C-4559A0BEA11F}" type="sibTrans" cxnId="{24961E29-97C1-48DF-BFAC-FA8950D09128}">
      <dgm:prSet/>
      <dgm:spPr/>
      <dgm:t>
        <a:bodyPr/>
        <a:lstStyle/>
        <a:p>
          <a:endParaRPr lang="es-ES"/>
        </a:p>
      </dgm:t>
    </dgm:pt>
    <dgm:pt modelId="{7F733CCE-09E3-4306-88E2-F1950041130D}">
      <dgm:prSet phldrT="[Texto]"/>
      <dgm:spPr/>
      <dgm:t>
        <a:bodyPr/>
        <a:lstStyle/>
        <a:p>
          <a:r>
            <a:rPr lang="en-US" dirty="0"/>
            <a:t>Urban trees, public space and ecosystems</a:t>
          </a:r>
          <a:endParaRPr lang="es-ES" dirty="0"/>
        </a:p>
      </dgm:t>
    </dgm:pt>
    <dgm:pt modelId="{D0591383-E047-4925-8129-F0F3DF39F508}" type="parTrans" cxnId="{7C1D34EF-2706-4568-B7B3-4C12C0BEED68}">
      <dgm:prSet/>
      <dgm:spPr/>
      <dgm:t>
        <a:bodyPr/>
        <a:lstStyle/>
        <a:p>
          <a:endParaRPr lang="es-ES"/>
        </a:p>
      </dgm:t>
    </dgm:pt>
    <dgm:pt modelId="{796C0E82-D042-44BB-9A6D-9F94723EB3AE}" type="sibTrans" cxnId="{7C1D34EF-2706-4568-B7B3-4C12C0BEED68}">
      <dgm:prSet/>
      <dgm:spPr/>
      <dgm:t>
        <a:bodyPr/>
        <a:lstStyle/>
        <a:p>
          <a:endParaRPr lang="es-ES"/>
        </a:p>
      </dgm:t>
    </dgm:pt>
    <dgm:pt modelId="{27B7EB59-8A87-4070-A59D-A3DABF28E355}">
      <dgm:prSet phldrT="[Texto]"/>
      <dgm:spPr/>
      <dgm:t>
        <a:bodyPr/>
        <a:lstStyle/>
        <a:p>
          <a:r>
            <a:rPr lang="en-US" noProof="0" dirty="0"/>
            <a:t>Cargo systems and benefits</a:t>
          </a:r>
        </a:p>
      </dgm:t>
    </dgm:pt>
    <dgm:pt modelId="{068779BD-47D0-42C1-9540-86E5D4E545D3}" type="parTrans" cxnId="{ECEF1B75-74F5-4722-B584-32188B632815}">
      <dgm:prSet/>
      <dgm:spPr/>
      <dgm:t>
        <a:bodyPr/>
        <a:lstStyle/>
        <a:p>
          <a:endParaRPr lang="es-ES"/>
        </a:p>
      </dgm:t>
    </dgm:pt>
    <dgm:pt modelId="{1CF4CBAD-57CB-4283-8C82-29D3079441E5}" type="sibTrans" cxnId="{ECEF1B75-74F5-4722-B584-32188B632815}">
      <dgm:prSet/>
      <dgm:spPr/>
      <dgm:t>
        <a:bodyPr/>
        <a:lstStyle/>
        <a:p>
          <a:endParaRPr lang="es-ES"/>
        </a:p>
      </dgm:t>
    </dgm:pt>
    <dgm:pt modelId="{A5FB3975-2155-456F-8119-320DDA0F0793}">
      <dgm:prSet phldrT="[Texto]"/>
      <dgm:spPr/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Planning and Territorial Order with sustainability criteria</a:t>
          </a:r>
          <a:endParaRPr lang="es-ES" dirty="0">
            <a:solidFill>
              <a:schemeClr val="accent6">
                <a:lumMod val="50000"/>
              </a:schemeClr>
            </a:solidFill>
          </a:endParaRPr>
        </a:p>
      </dgm:t>
    </dgm:pt>
    <dgm:pt modelId="{67777A3B-9567-4609-AB97-7FACB9FA9A48}" type="parTrans" cxnId="{79D6EF9D-28E1-4DDD-990E-4AF98EB93E5B}">
      <dgm:prSet/>
      <dgm:spPr/>
      <dgm:t>
        <a:bodyPr/>
        <a:lstStyle/>
        <a:p>
          <a:endParaRPr lang="es-ES"/>
        </a:p>
      </dgm:t>
    </dgm:pt>
    <dgm:pt modelId="{1BA52A7A-8613-4866-84FB-8FD2A5EA3329}" type="sibTrans" cxnId="{79D6EF9D-28E1-4DDD-990E-4AF98EB93E5B}">
      <dgm:prSet/>
      <dgm:spPr/>
      <dgm:t>
        <a:bodyPr/>
        <a:lstStyle/>
        <a:p>
          <a:endParaRPr lang="es-ES"/>
        </a:p>
      </dgm:t>
    </dgm:pt>
    <dgm:pt modelId="{15C0D3CB-228B-402C-8BE5-F0BE45263752}">
      <dgm:prSet phldrT="[Texto]"/>
      <dgm:spPr>
        <a:solidFill>
          <a:schemeClr val="accent6">
            <a:lumMod val="75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Low-emission mobility system.</a:t>
          </a:r>
          <a:endParaRPr lang="es-ES" dirty="0"/>
        </a:p>
      </dgm:t>
    </dgm:pt>
    <dgm:pt modelId="{4B8E9C4F-261C-4BAD-95EA-602D6E237007}" type="parTrans" cxnId="{6EDE5C94-23C4-43A6-8C51-ED97A34B9359}">
      <dgm:prSet/>
      <dgm:spPr/>
      <dgm:t>
        <a:bodyPr/>
        <a:lstStyle/>
        <a:p>
          <a:endParaRPr lang="es-ES"/>
        </a:p>
      </dgm:t>
    </dgm:pt>
    <dgm:pt modelId="{E9FA1B6E-4998-41AC-937F-6BC4FE04E58A}" type="sibTrans" cxnId="{6EDE5C94-23C4-43A6-8C51-ED97A34B9359}">
      <dgm:prSet/>
      <dgm:spPr/>
      <dgm:t>
        <a:bodyPr/>
        <a:lstStyle/>
        <a:p>
          <a:endParaRPr lang="es-ES"/>
        </a:p>
      </dgm:t>
    </dgm:pt>
    <dgm:pt modelId="{4AB794FB-F238-4E03-B708-60A317BDFF98}">
      <dgm:prSet phldrT="[Texto]"/>
      <dgm:spPr/>
      <dgm:t>
        <a:bodyPr/>
        <a:lstStyle/>
        <a:p>
          <a:r>
            <a:rPr lang="en-US" noProof="0" dirty="0"/>
            <a:t>Active mobility.</a:t>
          </a:r>
        </a:p>
      </dgm:t>
    </dgm:pt>
    <dgm:pt modelId="{417AAB78-451F-4A3E-87F2-B8DDCDDD02CE}" type="parTrans" cxnId="{A70B7626-21F9-4596-838F-540BAF2C99B3}">
      <dgm:prSet/>
      <dgm:spPr/>
      <dgm:t>
        <a:bodyPr/>
        <a:lstStyle/>
        <a:p>
          <a:endParaRPr lang="es-ES"/>
        </a:p>
      </dgm:t>
    </dgm:pt>
    <dgm:pt modelId="{880068E8-71D9-4D5E-8C40-B52C0659BD12}" type="sibTrans" cxnId="{A70B7626-21F9-4596-838F-540BAF2C99B3}">
      <dgm:prSet/>
      <dgm:spPr/>
      <dgm:t>
        <a:bodyPr/>
        <a:lstStyle/>
        <a:p>
          <a:endParaRPr lang="es-ES"/>
        </a:p>
      </dgm:t>
    </dgm:pt>
    <dgm:pt modelId="{883D38FB-2B1D-4E8E-AB22-0DFAFD1C29C6}">
      <dgm:prSet phldrT="[Texto]"/>
      <dgm:spPr/>
      <dgm:t>
        <a:bodyPr/>
        <a:lstStyle/>
        <a:p>
          <a:r>
            <a:rPr lang="en-US" dirty="0"/>
            <a:t>Control of pollutants</a:t>
          </a:r>
          <a:endParaRPr lang="es-ES" dirty="0"/>
        </a:p>
      </dgm:t>
    </dgm:pt>
    <dgm:pt modelId="{3C3BE8FD-4B9A-4B6A-B713-CBF671A5FB54}" type="parTrans" cxnId="{5E64DADD-05AC-43D3-9214-0C010E39AA4D}">
      <dgm:prSet/>
      <dgm:spPr/>
      <dgm:t>
        <a:bodyPr/>
        <a:lstStyle/>
        <a:p>
          <a:endParaRPr lang="es-ES"/>
        </a:p>
      </dgm:t>
    </dgm:pt>
    <dgm:pt modelId="{8E32AE98-2A4E-4504-AA2E-423E043861B4}" type="sibTrans" cxnId="{5E64DADD-05AC-43D3-9214-0C010E39AA4D}">
      <dgm:prSet/>
      <dgm:spPr/>
      <dgm:t>
        <a:bodyPr/>
        <a:lstStyle/>
        <a:p>
          <a:endParaRPr lang="es-ES"/>
        </a:p>
      </dgm:t>
    </dgm:pt>
    <dgm:pt modelId="{D2D1B992-220E-494A-9B3C-775F5C0E76A4}">
      <dgm:prSet phldrT="[Texto]"/>
      <dgm:spPr/>
      <dgm:t>
        <a:bodyPr/>
        <a:lstStyle/>
        <a:p>
          <a:r>
            <a:rPr lang="es-ES" dirty="0"/>
            <a:t>POECA</a:t>
          </a:r>
        </a:p>
      </dgm:t>
    </dgm:pt>
    <dgm:pt modelId="{4A3FC4B6-03C8-462F-9D75-F0BBC82ECB0D}" type="parTrans" cxnId="{2A8F9CAE-44CD-4D7C-9D43-1F01C775C56A}">
      <dgm:prSet/>
      <dgm:spPr/>
      <dgm:t>
        <a:bodyPr/>
        <a:lstStyle/>
        <a:p>
          <a:endParaRPr lang="es-ES"/>
        </a:p>
      </dgm:t>
    </dgm:pt>
    <dgm:pt modelId="{407FFB7C-0896-40A0-BA14-FB2927428753}" type="sibTrans" cxnId="{2A8F9CAE-44CD-4D7C-9D43-1F01C775C56A}">
      <dgm:prSet/>
      <dgm:spPr/>
      <dgm:t>
        <a:bodyPr/>
        <a:lstStyle/>
        <a:p>
          <a:endParaRPr lang="es-ES"/>
        </a:p>
      </dgm:t>
    </dgm:pt>
    <dgm:pt modelId="{BC47AAD1-E0E2-4C2E-82A3-6F0D94BD737A}" type="pres">
      <dgm:prSet presAssocID="{F72C84D7-FD61-4DB2-A61A-7696BDD6379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43A27483-C82B-4514-BC34-E72CD362BAE6}" type="pres">
      <dgm:prSet presAssocID="{B903469C-FEF6-4DDC-BA9F-8DF563A8879D}" presName="vertOne" presStyleCnt="0"/>
      <dgm:spPr/>
    </dgm:pt>
    <dgm:pt modelId="{293BED8F-F4C2-4ED3-953B-5F0ED873436A}" type="pres">
      <dgm:prSet presAssocID="{B903469C-FEF6-4DDC-BA9F-8DF563A8879D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AC90575-136F-4E1C-8610-F3AF7D7628CC}" type="pres">
      <dgm:prSet presAssocID="{B903469C-FEF6-4DDC-BA9F-8DF563A8879D}" presName="parTransOne" presStyleCnt="0"/>
      <dgm:spPr/>
    </dgm:pt>
    <dgm:pt modelId="{D279AB3E-1518-496B-BD29-32803D76DC8F}" type="pres">
      <dgm:prSet presAssocID="{B903469C-FEF6-4DDC-BA9F-8DF563A8879D}" presName="horzOne" presStyleCnt="0"/>
      <dgm:spPr/>
    </dgm:pt>
    <dgm:pt modelId="{BE37CAC9-A895-4FA4-B765-BB363214D21C}" type="pres">
      <dgm:prSet presAssocID="{15C0D3CB-228B-402C-8BE5-F0BE45263752}" presName="vertTwo" presStyleCnt="0"/>
      <dgm:spPr/>
    </dgm:pt>
    <dgm:pt modelId="{2C247658-A44F-42AD-AFA6-E978A93AD125}" type="pres">
      <dgm:prSet presAssocID="{15C0D3CB-228B-402C-8BE5-F0BE45263752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67163EB-6950-4205-9D23-52BDD9ECE31A}" type="pres">
      <dgm:prSet presAssocID="{15C0D3CB-228B-402C-8BE5-F0BE45263752}" presName="parTransTwo" presStyleCnt="0"/>
      <dgm:spPr/>
    </dgm:pt>
    <dgm:pt modelId="{52F5B835-FC47-4037-978B-EAA5B6DAE02A}" type="pres">
      <dgm:prSet presAssocID="{15C0D3CB-228B-402C-8BE5-F0BE45263752}" presName="horzTwo" presStyleCnt="0"/>
      <dgm:spPr/>
    </dgm:pt>
    <dgm:pt modelId="{2E52EF2D-EC5E-41FF-AA55-2A95C5E3E1C7}" type="pres">
      <dgm:prSet presAssocID="{883D38FB-2B1D-4E8E-AB22-0DFAFD1C29C6}" presName="vertThree" presStyleCnt="0"/>
      <dgm:spPr/>
    </dgm:pt>
    <dgm:pt modelId="{2E7E39BB-AD0F-4531-ADBA-E3FE9EFAE614}" type="pres">
      <dgm:prSet presAssocID="{883D38FB-2B1D-4E8E-AB22-0DFAFD1C29C6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6D1348F-621D-48C8-83C3-F55E3F4C1420}" type="pres">
      <dgm:prSet presAssocID="{883D38FB-2B1D-4E8E-AB22-0DFAFD1C29C6}" presName="horzThree" presStyleCnt="0"/>
      <dgm:spPr/>
    </dgm:pt>
    <dgm:pt modelId="{6CC1EF5B-94A9-4299-8CB2-4D9848CDAF97}" type="pres">
      <dgm:prSet presAssocID="{E9FA1B6E-4998-41AC-937F-6BC4FE04E58A}" presName="sibSpaceTwo" presStyleCnt="0"/>
      <dgm:spPr/>
    </dgm:pt>
    <dgm:pt modelId="{461350C0-26E4-4F15-A638-F09AB4E80DB1}" type="pres">
      <dgm:prSet presAssocID="{4AB794FB-F238-4E03-B708-60A317BDFF98}" presName="vertTwo" presStyleCnt="0"/>
      <dgm:spPr/>
    </dgm:pt>
    <dgm:pt modelId="{B42E967B-E0C1-4384-A0BB-F498B13998D7}" type="pres">
      <dgm:prSet presAssocID="{4AB794FB-F238-4E03-B708-60A317BDFF98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3F0EE62-63E4-45F9-9BE6-D219BEA46516}" type="pres">
      <dgm:prSet presAssocID="{4AB794FB-F238-4E03-B708-60A317BDFF98}" presName="parTransTwo" presStyleCnt="0"/>
      <dgm:spPr/>
    </dgm:pt>
    <dgm:pt modelId="{C3EAAE8F-3ECB-4117-856A-F2F283CC3C26}" type="pres">
      <dgm:prSet presAssocID="{4AB794FB-F238-4E03-B708-60A317BDFF98}" presName="horzTwo" presStyleCnt="0"/>
      <dgm:spPr/>
    </dgm:pt>
    <dgm:pt modelId="{AB2B75E0-16D3-46E6-9F76-6814EE7704BD}" type="pres">
      <dgm:prSet presAssocID="{D2D1B992-220E-494A-9B3C-775F5C0E76A4}" presName="vertThree" presStyleCnt="0"/>
      <dgm:spPr/>
    </dgm:pt>
    <dgm:pt modelId="{448AD581-4E4E-413D-9115-022C6013059A}" type="pres">
      <dgm:prSet presAssocID="{D2D1B992-220E-494A-9B3C-775F5C0E76A4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F751E8-9DC7-49D9-8BBB-17671608CD3D}" type="pres">
      <dgm:prSet presAssocID="{D2D1B992-220E-494A-9B3C-775F5C0E76A4}" presName="horzThree" presStyleCnt="0"/>
      <dgm:spPr/>
    </dgm:pt>
    <dgm:pt modelId="{6454142C-DD11-404B-856D-1679B2EF1CA3}" type="pres">
      <dgm:prSet presAssocID="{7DE31A04-E67F-463D-BBD2-CB2112F281AB}" presName="sibSpaceOne" presStyleCnt="0"/>
      <dgm:spPr/>
    </dgm:pt>
    <dgm:pt modelId="{2B25A887-914B-4DC0-BFFB-F840E43069D5}" type="pres">
      <dgm:prSet presAssocID="{A5FB3975-2155-456F-8119-320DDA0F0793}" presName="vertOne" presStyleCnt="0"/>
      <dgm:spPr/>
    </dgm:pt>
    <dgm:pt modelId="{C551AD83-1809-43A6-B970-146071B208C2}" type="pres">
      <dgm:prSet presAssocID="{A5FB3975-2155-456F-8119-320DDA0F0793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C0CAA1A-38FD-4641-87DF-957DC632EFFB}" type="pres">
      <dgm:prSet presAssocID="{A5FB3975-2155-456F-8119-320DDA0F0793}" presName="parTransOne" presStyleCnt="0"/>
      <dgm:spPr/>
    </dgm:pt>
    <dgm:pt modelId="{509F590B-95D4-48F3-8765-EA773CF8D733}" type="pres">
      <dgm:prSet presAssocID="{A5FB3975-2155-456F-8119-320DDA0F0793}" presName="horzOne" presStyleCnt="0"/>
      <dgm:spPr/>
    </dgm:pt>
    <dgm:pt modelId="{5A258CCE-9838-46C6-8B13-A8162606FD80}" type="pres">
      <dgm:prSet presAssocID="{4DFF96B6-94F8-4B3C-AAEB-C69F1355FF7A}" presName="vertTwo" presStyleCnt="0"/>
      <dgm:spPr/>
    </dgm:pt>
    <dgm:pt modelId="{8243600F-3B2C-48DD-812E-97A4A0504CEC}" type="pres">
      <dgm:prSet presAssocID="{4DFF96B6-94F8-4B3C-AAEB-C69F1355FF7A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EBD209-68FE-497F-878E-B52F4283B9F6}" type="pres">
      <dgm:prSet presAssocID="{4DFF96B6-94F8-4B3C-AAEB-C69F1355FF7A}" presName="parTransTwo" presStyleCnt="0"/>
      <dgm:spPr/>
    </dgm:pt>
    <dgm:pt modelId="{BACF58AC-509E-48FD-BCAB-48305F6C1C66}" type="pres">
      <dgm:prSet presAssocID="{4DFF96B6-94F8-4B3C-AAEB-C69F1355FF7A}" presName="horzTwo" presStyleCnt="0"/>
      <dgm:spPr/>
    </dgm:pt>
    <dgm:pt modelId="{3FD29F1A-C918-4A88-82C6-AF07264B5D7E}" type="pres">
      <dgm:prSet presAssocID="{9738C3CA-E902-4398-A2EB-61AD69D95EB1}" presName="vertThree" presStyleCnt="0"/>
      <dgm:spPr/>
    </dgm:pt>
    <dgm:pt modelId="{EB3FFD5B-25E0-4002-BCC5-668268A7CEE3}" type="pres">
      <dgm:prSet presAssocID="{9738C3CA-E902-4398-A2EB-61AD69D95EB1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63C138-8E4A-490F-B2C4-D9FEEBFD5F07}" type="pres">
      <dgm:prSet presAssocID="{9738C3CA-E902-4398-A2EB-61AD69D95EB1}" presName="horzThree" presStyleCnt="0"/>
      <dgm:spPr/>
    </dgm:pt>
    <dgm:pt modelId="{8F6CEEF1-BC45-4EA8-A027-9B0A04E617E1}" type="pres">
      <dgm:prSet presAssocID="{AA2BA7E9-7E25-48A2-8229-25CE6664DFD5}" presName="sibSpaceTwo" presStyleCnt="0"/>
      <dgm:spPr/>
    </dgm:pt>
    <dgm:pt modelId="{C70EE2A5-1563-4533-893A-10F32E8712CD}" type="pres">
      <dgm:prSet presAssocID="{7F733CCE-09E3-4306-88E2-F1950041130D}" presName="vertTwo" presStyleCnt="0"/>
      <dgm:spPr/>
    </dgm:pt>
    <dgm:pt modelId="{CF76F833-71C3-407F-8E5A-51D81506ACE0}" type="pres">
      <dgm:prSet presAssocID="{7F733CCE-09E3-4306-88E2-F1950041130D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B6FBAC0-A234-4061-B157-7609D72C4861}" type="pres">
      <dgm:prSet presAssocID="{7F733CCE-09E3-4306-88E2-F1950041130D}" presName="parTransTwo" presStyleCnt="0"/>
      <dgm:spPr/>
    </dgm:pt>
    <dgm:pt modelId="{15302870-5BC4-4F82-B2B3-3E29C5EB8B46}" type="pres">
      <dgm:prSet presAssocID="{7F733CCE-09E3-4306-88E2-F1950041130D}" presName="horzTwo" presStyleCnt="0"/>
      <dgm:spPr/>
    </dgm:pt>
    <dgm:pt modelId="{DCD99D30-CB3A-4768-B50B-D0A8D067404F}" type="pres">
      <dgm:prSet presAssocID="{27B7EB59-8A87-4070-A59D-A3DABF28E355}" presName="vertThree" presStyleCnt="0"/>
      <dgm:spPr/>
    </dgm:pt>
    <dgm:pt modelId="{AE4E6616-E2E3-4AB2-84E2-6BE2B96D6858}" type="pres">
      <dgm:prSet presAssocID="{27B7EB59-8A87-4070-A59D-A3DABF28E355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CFB361-B53A-4885-ABDD-73ED82D3D97F}" type="pres">
      <dgm:prSet presAssocID="{27B7EB59-8A87-4070-A59D-A3DABF28E355}" presName="horzThree" presStyleCnt="0"/>
      <dgm:spPr/>
    </dgm:pt>
  </dgm:ptLst>
  <dgm:cxnLst>
    <dgm:cxn modelId="{6EDE5C94-23C4-43A6-8C51-ED97A34B9359}" srcId="{B903469C-FEF6-4DDC-BA9F-8DF563A8879D}" destId="{15C0D3CB-228B-402C-8BE5-F0BE45263752}" srcOrd="0" destOrd="0" parTransId="{4B8E9C4F-261C-4BAD-95EA-602D6E237007}" sibTransId="{E9FA1B6E-4998-41AC-937F-6BC4FE04E58A}"/>
    <dgm:cxn modelId="{94556E8B-DBB8-46A7-B9EC-42D1DD7948A7}" type="presOf" srcId="{7F733CCE-09E3-4306-88E2-F1950041130D}" destId="{CF76F833-71C3-407F-8E5A-51D81506ACE0}" srcOrd="0" destOrd="0" presId="urn:microsoft.com/office/officeart/2005/8/layout/hierarchy4"/>
    <dgm:cxn modelId="{5E64DADD-05AC-43D3-9214-0C010E39AA4D}" srcId="{15C0D3CB-228B-402C-8BE5-F0BE45263752}" destId="{883D38FB-2B1D-4E8E-AB22-0DFAFD1C29C6}" srcOrd="0" destOrd="0" parTransId="{3C3BE8FD-4B9A-4B6A-B713-CBF671A5FB54}" sibTransId="{8E32AE98-2A4E-4504-AA2E-423E043861B4}"/>
    <dgm:cxn modelId="{7B22E572-33E0-451B-917C-868D423747AC}" type="presOf" srcId="{9738C3CA-E902-4398-A2EB-61AD69D95EB1}" destId="{EB3FFD5B-25E0-4002-BCC5-668268A7CEE3}" srcOrd="0" destOrd="0" presId="urn:microsoft.com/office/officeart/2005/8/layout/hierarchy4"/>
    <dgm:cxn modelId="{A7096CD7-F7AB-4ADA-8600-327DEA918A4D}" type="presOf" srcId="{4AB794FB-F238-4E03-B708-60A317BDFF98}" destId="{B42E967B-E0C1-4384-A0BB-F498B13998D7}" srcOrd="0" destOrd="0" presId="urn:microsoft.com/office/officeart/2005/8/layout/hierarchy4"/>
    <dgm:cxn modelId="{2A8F9CAE-44CD-4D7C-9D43-1F01C775C56A}" srcId="{4AB794FB-F238-4E03-B708-60A317BDFF98}" destId="{D2D1B992-220E-494A-9B3C-775F5C0E76A4}" srcOrd="0" destOrd="0" parTransId="{4A3FC4B6-03C8-462F-9D75-F0BBC82ECB0D}" sibTransId="{407FFB7C-0896-40A0-BA14-FB2927428753}"/>
    <dgm:cxn modelId="{E97ED7AC-2B22-4554-A187-5D80E37722E4}" type="presOf" srcId="{4DFF96B6-94F8-4B3C-AAEB-C69F1355FF7A}" destId="{8243600F-3B2C-48DD-812E-97A4A0504CEC}" srcOrd="0" destOrd="0" presId="urn:microsoft.com/office/officeart/2005/8/layout/hierarchy4"/>
    <dgm:cxn modelId="{8376B607-45F1-48CD-AC55-205163D2D240}" srcId="{A5FB3975-2155-456F-8119-320DDA0F0793}" destId="{4DFF96B6-94F8-4B3C-AAEB-C69F1355FF7A}" srcOrd="0" destOrd="0" parTransId="{007C43C1-6467-4D0F-9FDF-F312DB34FCAF}" sibTransId="{AA2BA7E9-7E25-48A2-8229-25CE6664DFD5}"/>
    <dgm:cxn modelId="{7C1D34EF-2706-4568-B7B3-4C12C0BEED68}" srcId="{A5FB3975-2155-456F-8119-320DDA0F0793}" destId="{7F733CCE-09E3-4306-88E2-F1950041130D}" srcOrd="1" destOrd="0" parTransId="{D0591383-E047-4925-8129-F0F3DF39F508}" sibTransId="{796C0E82-D042-44BB-9A6D-9F94723EB3AE}"/>
    <dgm:cxn modelId="{80FE15F7-4292-484F-A0DF-5CBBE7B3BC2F}" srcId="{F72C84D7-FD61-4DB2-A61A-7696BDD63791}" destId="{B903469C-FEF6-4DDC-BA9F-8DF563A8879D}" srcOrd="0" destOrd="0" parTransId="{8AC1E49F-A9A0-4578-B6CD-CA020E7E9C63}" sibTransId="{7DE31A04-E67F-463D-BBD2-CB2112F281AB}"/>
    <dgm:cxn modelId="{24961E29-97C1-48DF-BFAC-FA8950D09128}" srcId="{4DFF96B6-94F8-4B3C-AAEB-C69F1355FF7A}" destId="{9738C3CA-E902-4398-A2EB-61AD69D95EB1}" srcOrd="0" destOrd="0" parTransId="{760216CB-4BAE-43D1-BE8D-E7B156D4BC5A}" sibTransId="{3D93F680-F4C5-4841-AA2C-4559A0BEA11F}"/>
    <dgm:cxn modelId="{7963C31D-81D8-467F-B801-0EAF70CFBA2D}" type="presOf" srcId="{27B7EB59-8A87-4070-A59D-A3DABF28E355}" destId="{AE4E6616-E2E3-4AB2-84E2-6BE2B96D6858}" srcOrd="0" destOrd="0" presId="urn:microsoft.com/office/officeart/2005/8/layout/hierarchy4"/>
    <dgm:cxn modelId="{4A284269-7275-4C92-9F83-5D9D5B74EEB5}" type="presOf" srcId="{A5FB3975-2155-456F-8119-320DDA0F0793}" destId="{C551AD83-1809-43A6-B970-146071B208C2}" srcOrd="0" destOrd="0" presId="urn:microsoft.com/office/officeart/2005/8/layout/hierarchy4"/>
    <dgm:cxn modelId="{93270E1C-2B46-4309-B91D-90C5F6CCA34C}" type="presOf" srcId="{B903469C-FEF6-4DDC-BA9F-8DF563A8879D}" destId="{293BED8F-F4C2-4ED3-953B-5F0ED873436A}" srcOrd="0" destOrd="0" presId="urn:microsoft.com/office/officeart/2005/8/layout/hierarchy4"/>
    <dgm:cxn modelId="{EF8BF3F0-BBED-48E8-A861-FE69D14C6F05}" type="presOf" srcId="{D2D1B992-220E-494A-9B3C-775F5C0E76A4}" destId="{448AD581-4E4E-413D-9115-022C6013059A}" srcOrd="0" destOrd="0" presId="urn:microsoft.com/office/officeart/2005/8/layout/hierarchy4"/>
    <dgm:cxn modelId="{68D1FA70-2382-477D-A3B4-53D37EEBDC2F}" type="presOf" srcId="{15C0D3CB-228B-402C-8BE5-F0BE45263752}" destId="{2C247658-A44F-42AD-AFA6-E978A93AD125}" srcOrd="0" destOrd="0" presId="urn:microsoft.com/office/officeart/2005/8/layout/hierarchy4"/>
    <dgm:cxn modelId="{5AF925A5-5C06-4EEE-A44B-7A2EC00D1EFE}" type="presOf" srcId="{883D38FB-2B1D-4E8E-AB22-0DFAFD1C29C6}" destId="{2E7E39BB-AD0F-4531-ADBA-E3FE9EFAE614}" srcOrd="0" destOrd="0" presId="urn:microsoft.com/office/officeart/2005/8/layout/hierarchy4"/>
    <dgm:cxn modelId="{79D6EF9D-28E1-4DDD-990E-4AF98EB93E5B}" srcId="{F72C84D7-FD61-4DB2-A61A-7696BDD63791}" destId="{A5FB3975-2155-456F-8119-320DDA0F0793}" srcOrd="1" destOrd="0" parTransId="{67777A3B-9567-4609-AB97-7FACB9FA9A48}" sibTransId="{1BA52A7A-8613-4866-84FB-8FD2A5EA3329}"/>
    <dgm:cxn modelId="{A70B7626-21F9-4596-838F-540BAF2C99B3}" srcId="{B903469C-FEF6-4DDC-BA9F-8DF563A8879D}" destId="{4AB794FB-F238-4E03-B708-60A317BDFF98}" srcOrd="1" destOrd="0" parTransId="{417AAB78-451F-4A3E-87F2-B8DDCDDD02CE}" sibTransId="{880068E8-71D9-4D5E-8C40-B52C0659BD12}"/>
    <dgm:cxn modelId="{ECEF1B75-74F5-4722-B584-32188B632815}" srcId="{7F733CCE-09E3-4306-88E2-F1950041130D}" destId="{27B7EB59-8A87-4070-A59D-A3DABF28E355}" srcOrd="0" destOrd="0" parTransId="{068779BD-47D0-42C1-9540-86E5D4E545D3}" sibTransId="{1CF4CBAD-57CB-4283-8C82-29D3079441E5}"/>
    <dgm:cxn modelId="{FD68B78E-42C8-4FC0-AC8E-098636575433}" type="presOf" srcId="{F72C84D7-FD61-4DB2-A61A-7696BDD63791}" destId="{BC47AAD1-E0E2-4C2E-82A3-6F0D94BD737A}" srcOrd="0" destOrd="0" presId="urn:microsoft.com/office/officeart/2005/8/layout/hierarchy4"/>
    <dgm:cxn modelId="{49042F86-2093-43BB-A09E-B65AF31B466D}" type="presParOf" srcId="{BC47AAD1-E0E2-4C2E-82A3-6F0D94BD737A}" destId="{43A27483-C82B-4514-BC34-E72CD362BAE6}" srcOrd="0" destOrd="0" presId="urn:microsoft.com/office/officeart/2005/8/layout/hierarchy4"/>
    <dgm:cxn modelId="{C9EBA72E-5314-45B9-BF91-A0FFCA07794D}" type="presParOf" srcId="{43A27483-C82B-4514-BC34-E72CD362BAE6}" destId="{293BED8F-F4C2-4ED3-953B-5F0ED873436A}" srcOrd="0" destOrd="0" presId="urn:microsoft.com/office/officeart/2005/8/layout/hierarchy4"/>
    <dgm:cxn modelId="{504DDBD0-3D11-462E-B923-3D0DAC9029AB}" type="presParOf" srcId="{43A27483-C82B-4514-BC34-E72CD362BAE6}" destId="{4AC90575-136F-4E1C-8610-F3AF7D7628CC}" srcOrd="1" destOrd="0" presId="urn:microsoft.com/office/officeart/2005/8/layout/hierarchy4"/>
    <dgm:cxn modelId="{AC0753B2-3371-47D6-8463-8B5BDC7C642E}" type="presParOf" srcId="{43A27483-C82B-4514-BC34-E72CD362BAE6}" destId="{D279AB3E-1518-496B-BD29-32803D76DC8F}" srcOrd="2" destOrd="0" presId="urn:microsoft.com/office/officeart/2005/8/layout/hierarchy4"/>
    <dgm:cxn modelId="{029394DE-3D44-422E-B45F-661268C3DD7B}" type="presParOf" srcId="{D279AB3E-1518-496B-BD29-32803D76DC8F}" destId="{BE37CAC9-A895-4FA4-B765-BB363214D21C}" srcOrd="0" destOrd="0" presId="urn:microsoft.com/office/officeart/2005/8/layout/hierarchy4"/>
    <dgm:cxn modelId="{A10ACF6F-4D85-4F66-8FD1-DC18FEC2B02A}" type="presParOf" srcId="{BE37CAC9-A895-4FA4-B765-BB363214D21C}" destId="{2C247658-A44F-42AD-AFA6-E978A93AD125}" srcOrd="0" destOrd="0" presId="urn:microsoft.com/office/officeart/2005/8/layout/hierarchy4"/>
    <dgm:cxn modelId="{E24BA646-AF9C-4F9A-8A8B-EEF8536C61AF}" type="presParOf" srcId="{BE37CAC9-A895-4FA4-B765-BB363214D21C}" destId="{567163EB-6950-4205-9D23-52BDD9ECE31A}" srcOrd="1" destOrd="0" presId="urn:microsoft.com/office/officeart/2005/8/layout/hierarchy4"/>
    <dgm:cxn modelId="{8BC5A027-9D6D-47B2-8907-813A450776A5}" type="presParOf" srcId="{BE37CAC9-A895-4FA4-B765-BB363214D21C}" destId="{52F5B835-FC47-4037-978B-EAA5B6DAE02A}" srcOrd="2" destOrd="0" presId="urn:microsoft.com/office/officeart/2005/8/layout/hierarchy4"/>
    <dgm:cxn modelId="{1B9C71E1-7ADE-4AAD-9563-1C25831C1790}" type="presParOf" srcId="{52F5B835-FC47-4037-978B-EAA5B6DAE02A}" destId="{2E52EF2D-EC5E-41FF-AA55-2A95C5E3E1C7}" srcOrd="0" destOrd="0" presId="urn:microsoft.com/office/officeart/2005/8/layout/hierarchy4"/>
    <dgm:cxn modelId="{0EBE7ECF-C271-4E89-B8C6-EDE4D56ACA40}" type="presParOf" srcId="{2E52EF2D-EC5E-41FF-AA55-2A95C5E3E1C7}" destId="{2E7E39BB-AD0F-4531-ADBA-E3FE9EFAE614}" srcOrd="0" destOrd="0" presId="urn:microsoft.com/office/officeart/2005/8/layout/hierarchy4"/>
    <dgm:cxn modelId="{D7371EAE-DC40-48C2-ACAC-04619A6DE1E9}" type="presParOf" srcId="{2E52EF2D-EC5E-41FF-AA55-2A95C5E3E1C7}" destId="{A6D1348F-621D-48C8-83C3-F55E3F4C1420}" srcOrd="1" destOrd="0" presId="urn:microsoft.com/office/officeart/2005/8/layout/hierarchy4"/>
    <dgm:cxn modelId="{E075D604-FBCB-4103-A570-13C1B6485B76}" type="presParOf" srcId="{D279AB3E-1518-496B-BD29-32803D76DC8F}" destId="{6CC1EF5B-94A9-4299-8CB2-4D9848CDAF97}" srcOrd="1" destOrd="0" presId="urn:microsoft.com/office/officeart/2005/8/layout/hierarchy4"/>
    <dgm:cxn modelId="{C783D909-9811-407F-AC52-45DBACA13CFF}" type="presParOf" srcId="{D279AB3E-1518-496B-BD29-32803D76DC8F}" destId="{461350C0-26E4-4F15-A638-F09AB4E80DB1}" srcOrd="2" destOrd="0" presId="urn:microsoft.com/office/officeart/2005/8/layout/hierarchy4"/>
    <dgm:cxn modelId="{7AE74FF1-69F2-4BEC-A2EB-5A370FC25E22}" type="presParOf" srcId="{461350C0-26E4-4F15-A638-F09AB4E80DB1}" destId="{B42E967B-E0C1-4384-A0BB-F498B13998D7}" srcOrd="0" destOrd="0" presId="urn:microsoft.com/office/officeart/2005/8/layout/hierarchy4"/>
    <dgm:cxn modelId="{A1061EE9-5087-4891-959F-08015F6DE903}" type="presParOf" srcId="{461350C0-26E4-4F15-A638-F09AB4E80DB1}" destId="{C3F0EE62-63E4-45F9-9BE6-D219BEA46516}" srcOrd="1" destOrd="0" presId="urn:microsoft.com/office/officeart/2005/8/layout/hierarchy4"/>
    <dgm:cxn modelId="{45631C56-5CB0-4698-A707-734D00604F4E}" type="presParOf" srcId="{461350C0-26E4-4F15-A638-F09AB4E80DB1}" destId="{C3EAAE8F-3ECB-4117-856A-F2F283CC3C26}" srcOrd="2" destOrd="0" presId="urn:microsoft.com/office/officeart/2005/8/layout/hierarchy4"/>
    <dgm:cxn modelId="{8A1C92F3-4400-4ABC-9B53-AEE12B1EBFCF}" type="presParOf" srcId="{C3EAAE8F-3ECB-4117-856A-F2F283CC3C26}" destId="{AB2B75E0-16D3-46E6-9F76-6814EE7704BD}" srcOrd="0" destOrd="0" presId="urn:microsoft.com/office/officeart/2005/8/layout/hierarchy4"/>
    <dgm:cxn modelId="{B77A2BB3-6050-488F-924D-F470AA7627CC}" type="presParOf" srcId="{AB2B75E0-16D3-46E6-9F76-6814EE7704BD}" destId="{448AD581-4E4E-413D-9115-022C6013059A}" srcOrd="0" destOrd="0" presId="urn:microsoft.com/office/officeart/2005/8/layout/hierarchy4"/>
    <dgm:cxn modelId="{9AAC293E-9556-4B73-AFDB-E2FB7D624B0F}" type="presParOf" srcId="{AB2B75E0-16D3-46E6-9F76-6814EE7704BD}" destId="{71F751E8-9DC7-49D9-8BBB-17671608CD3D}" srcOrd="1" destOrd="0" presId="urn:microsoft.com/office/officeart/2005/8/layout/hierarchy4"/>
    <dgm:cxn modelId="{5992FB6F-9CCE-449D-828F-BE18B2A769C6}" type="presParOf" srcId="{BC47AAD1-E0E2-4C2E-82A3-6F0D94BD737A}" destId="{6454142C-DD11-404B-856D-1679B2EF1CA3}" srcOrd="1" destOrd="0" presId="urn:microsoft.com/office/officeart/2005/8/layout/hierarchy4"/>
    <dgm:cxn modelId="{80E7C16A-DC32-4F0D-B570-35A1B1991610}" type="presParOf" srcId="{BC47AAD1-E0E2-4C2E-82A3-6F0D94BD737A}" destId="{2B25A887-914B-4DC0-BFFB-F840E43069D5}" srcOrd="2" destOrd="0" presId="urn:microsoft.com/office/officeart/2005/8/layout/hierarchy4"/>
    <dgm:cxn modelId="{CAA037E9-E110-4760-A463-64C97601185C}" type="presParOf" srcId="{2B25A887-914B-4DC0-BFFB-F840E43069D5}" destId="{C551AD83-1809-43A6-B970-146071B208C2}" srcOrd="0" destOrd="0" presId="urn:microsoft.com/office/officeart/2005/8/layout/hierarchy4"/>
    <dgm:cxn modelId="{17769F93-ABEF-4CFE-8E74-0DFFBFF39680}" type="presParOf" srcId="{2B25A887-914B-4DC0-BFFB-F840E43069D5}" destId="{BC0CAA1A-38FD-4641-87DF-957DC632EFFB}" srcOrd="1" destOrd="0" presId="urn:microsoft.com/office/officeart/2005/8/layout/hierarchy4"/>
    <dgm:cxn modelId="{4D6CB888-E96B-4A04-8A38-D09546A9535E}" type="presParOf" srcId="{2B25A887-914B-4DC0-BFFB-F840E43069D5}" destId="{509F590B-95D4-48F3-8765-EA773CF8D733}" srcOrd="2" destOrd="0" presId="urn:microsoft.com/office/officeart/2005/8/layout/hierarchy4"/>
    <dgm:cxn modelId="{469D0A96-4D25-4870-99CA-57002684EF1F}" type="presParOf" srcId="{509F590B-95D4-48F3-8765-EA773CF8D733}" destId="{5A258CCE-9838-46C6-8B13-A8162606FD80}" srcOrd="0" destOrd="0" presId="urn:microsoft.com/office/officeart/2005/8/layout/hierarchy4"/>
    <dgm:cxn modelId="{52DC5DD5-6F47-44E5-B4DD-7E18EC4A0EA1}" type="presParOf" srcId="{5A258CCE-9838-46C6-8B13-A8162606FD80}" destId="{8243600F-3B2C-48DD-812E-97A4A0504CEC}" srcOrd="0" destOrd="0" presId="urn:microsoft.com/office/officeart/2005/8/layout/hierarchy4"/>
    <dgm:cxn modelId="{E3E8D74D-E82F-4DC9-8C0E-9D26D7A8F4B7}" type="presParOf" srcId="{5A258CCE-9838-46C6-8B13-A8162606FD80}" destId="{CAEBD209-68FE-497F-878E-B52F4283B9F6}" srcOrd="1" destOrd="0" presId="urn:microsoft.com/office/officeart/2005/8/layout/hierarchy4"/>
    <dgm:cxn modelId="{74A24E24-831D-44B1-869C-815FF0A5E02B}" type="presParOf" srcId="{5A258CCE-9838-46C6-8B13-A8162606FD80}" destId="{BACF58AC-509E-48FD-BCAB-48305F6C1C66}" srcOrd="2" destOrd="0" presId="urn:microsoft.com/office/officeart/2005/8/layout/hierarchy4"/>
    <dgm:cxn modelId="{B857F27C-9638-4591-A5EB-88A861CC15AC}" type="presParOf" srcId="{BACF58AC-509E-48FD-BCAB-48305F6C1C66}" destId="{3FD29F1A-C918-4A88-82C6-AF07264B5D7E}" srcOrd="0" destOrd="0" presId="urn:microsoft.com/office/officeart/2005/8/layout/hierarchy4"/>
    <dgm:cxn modelId="{CFE1AC73-1869-4737-9237-22C1F5AFCCD1}" type="presParOf" srcId="{3FD29F1A-C918-4A88-82C6-AF07264B5D7E}" destId="{EB3FFD5B-25E0-4002-BCC5-668268A7CEE3}" srcOrd="0" destOrd="0" presId="urn:microsoft.com/office/officeart/2005/8/layout/hierarchy4"/>
    <dgm:cxn modelId="{D966C913-C6B0-4613-AB62-4F0208465F89}" type="presParOf" srcId="{3FD29F1A-C918-4A88-82C6-AF07264B5D7E}" destId="{E863C138-8E4A-490F-B2C4-D9FEEBFD5F07}" srcOrd="1" destOrd="0" presId="urn:microsoft.com/office/officeart/2005/8/layout/hierarchy4"/>
    <dgm:cxn modelId="{82FC9830-2C1D-4241-8F0C-6EEA267564C4}" type="presParOf" srcId="{509F590B-95D4-48F3-8765-EA773CF8D733}" destId="{8F6CEEF1-BC45-4EA8-A027-9B0A04E617E1}" srcOrd="1" destOrd="0" presId="urn:microsoft.com/office/officeart/2005/8/layout/hierarchy4"/>
    <dgm:cxn modelId="{7662BD36-C08B-4E01-8718-FB97B4190415}" type="presParOf" srcId="{509F590B-95D4-48F3-8765-EA773CF8D733}" destId="{C70EE2A5-1563-4533-893A-10F32E8712CD}" srcOrd="2" destOrd="0" presId="urn:microsoft.com/office/officeart/2005/8/layout/hierarchy4"/>
    <dgm:cxn modelId="{C7CB4BE0-6E1D-44B8-81AE-A6F8690B2C39}" type="presParOf" srcId="{C70EE2A5-1563-4533-893A-10F32E8712CD}" destId="{CF76F833-71C3-407F-8E5A-51D81506ACE0}" srcOrd="0" destOrd="0" presId="urn:microsoft.com/office/officeart/2005/8/layout/hierarchy4"/>
    <dgm:cxn modelId="{19CDCD68-3C56-4FBE-BC1D-D65E5CAF7CFC}" type="presParOf" srcId="{C70EE2A5-1563-4533-893A-10F32E8712CD}" destId="{0B6FBAC0-A234-4061-B157-7609D72C4861}" srcOrd="1" destOrd="0" presId="urn:microsoft.com/office/officeart/2005/8/layout/hierarchy4"/>
    <dgm:cxn modelId="{67FF6629-F8E9-4F2A-8E85-1C6AFDAC597C}" type="presParOf" srcId="{C70EE2A5-1563-4533-893A-10F32E8712CD}" destId="{15302870-5BC4-4F82-B2B3-3E29C5EB8B46}" srcOrd="2" destOrd="0" presId="urn:microsoft.com/office/officeart/2005/8/layout/hierarchy4"/>
    <dgm:cxn modelId="{53968744-A112-459F-B201-CF5BCB7F9E45}" type="presParOf" srcId="{15302870-5BC4-4F82-B2B3-3E29C5EB8B46}" destId="{DCD99D30-CB3A-4768-B50B-D0A8D067404F}" srcOrd="0" destOrd="0" presId="urn:microsoft.com/office/officeart/2005/8/layout/hierarchy4"/>
    <dgm:cxn modelId="{ACC8AEFC-4A1F-4907-AA08-05657D12D04C}" type="presParOf" srcId="{DCD99D30-CB3A-4768-B50B-D0A8D067404F}" destId="{AE4E6616-E2E3-4AB2-84E2-6BE2B96D6858}" srcOrd="0" destOrd="0" presId="urn:microsoft.com/office/officeart/2005/8/layout/hierarchy4"/>
    <dgm:cxn modelId="{6CDA2AB2-E42C-4055-8AC7-E11D2AD38CB2}" type="presParOf" srcId="{DCD99D30-CB3A-4768-B50B-D0A8D067404F}" destId="{13CFB361-B53A-4885-ABDD-73ED82D3D9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2D59BB-48ED-4F32-A91C-503E95E06222}" type="doc">
      <dgm:prSet loTypeId="urn:microsoft.com/office/officeart/2005/8/layout/hChevron3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87F2DAF2-4A74-4A7C-B20D-85553B900D63}">
      <dgm:prSet phldrT="[Texto]"/>
      <dgm:spPr/>
      <dgm:t>
        <a:bodyPr/>
        <a:lstStyle/>
        <a:p>
          <a:r>
            <a:rPr lang="en-US" dirty="0"/>
            <a:t>Dialogue, articulation and co-responsibility</a:t>
          </a:r>
          <a:endParaRPr lang="es-ES" dirty="0"/>
        </a:p>
      </dgm:t>
    </dgm:pt>
    <dgm:pt modelId="{EADE7D0D-89E5-483C-92DE-1FC1259F29EF}" type="parTrans" cxnId="{8DFBE9C6-39BE-4240-8F42-720D7E698051}">
      <dgm:prSet/>
      <dgm:spPr/>
      <dgm:t>
        <a:bodyPr/>
        <a:lstStyle/>
        <a:p>
          <a:endParaRPr lang="es-ES"/>
        </a:p>
      </dgm:t>
    </dgm:pt>
    <dgm:pt modelId="{CBE8E810-1F31-4A24-8733-77532DAE8746}" type="sibTrans" cxnId="{8DFBE9C6-39BE-4240-8F42-720D7E698051}">
      <dgm:prSet/>
      <dgm:spPr/>
      <dgm:t>
        <a:bodyPr/>
        <a:lstStyle/>
        <a:p>
          <a:endParaRPr lang="es-ES"/>
        </a:p>
      </dgm:t>
    </dgm:pt>
    <dgm:pt modelId="{D90AD3E4-8AFC-4D2A-9FA3-F9A940CEBA55}">
      <dgm:prSet phldrT="[Texto]"/>
      <dgm:spPr/>
      <dgm:t>
        <a:bodyPr/>
        <a:lstStyle/>
        <a:p>
          <a:r>
            <a:rPr lang="en-US" dirty="0"/>
            <a:t>Pedagogy, education and citizen culture.</a:t>
          </a:r>
          <a:endParaRPr lang="es-ES" dirty="0"/>
        </a:p>
      </dgm:t>
    </dgm:pt>
    <dgm:pt modelId="{6CD57144-254D-43AE-9F49-3630DC272E33}" type="parTrans" cxnId="{4CEA1126-93A8-4B75-ABAE-B5FB4E313BF6}">
      <dgm:prSet/>
      <dgm:spPr/>
      <dgm:t>
        <a:bodyPr/>
        <a:lstStyle/>
        <a:p>
          <a:endParaRPr lang="es-ES"/>
        </a:p>
      </dgm:t>
    </dgm:pt>
    <dgm:pt modelId="{596D1D11-17E3-4C38-AD38-14B0F574C32A}" type="sibTrans" cxnId="{4CEA1126-93A8-4B75-ABAE-B5FB4E313BF6}">
      <dgm:prSet/>
      <dgm:spPr/>
      <dgm:t>
        <a:bodyPr/>
        <a:lstStyle/>
        <a:p>
          <a:endParaRPr lang="es-ES"/>
        </a:p>
      </dgm:t>
    </dgm:pt>
    <dgm:pt modelId="{B6C6BC77-4408-475F-BA4F-DCD069107807}">
      <dgm:prSet phldrT="[Texto]"/>
      <dgm:spPr/>
      <dgm:t>
        <a:bodyPr/>
        <a:lstStyle/>
        <a:p>
          <a:r>
            <a:rPr lang="en-US" noProof="0" dirty="0"/>
            <a:t>Public communication</a:t>
          </a:r>
        </a:p>
      </dgm:t>
    </dgm:pt>
    <dgm:pt modelId="{56435AC4-2EA2-4A78-9D41-7BAA977A5977}" type="parTrans" cxnId="{BE8597D4-620B-483F-BFE8-D5106991B891}">
      <dgm:prSet/>
      <dgm:spPr/>
      <dgm:t>
        <a:bodyPr/>
        <a:lstStyle/>
        <a:p>
          <a:endParaRPr lang="es-ES"/>
        </a:p>
      </dgm:t>
    </dgm:pt>
    <dgm:pt modelId="{2E507BDC-24B3-4F3F-9749-E44419E93FFE}" type="sibTrans" cxnId="{BE8597D4-620B-483F-BFE8-D5106991B891}">
      <dgm:prSet/>
      <dgm:spPr/>
      <dgm:t>
        <a:bodyPr/>
        <a:lstStyle/>
        <a:p>
          <a:endParaRPr lang="es-ES"/>
        </a:p>
      </dgm:t>
    </dgm:pt>
    <dgm:pt modelId="{DF3703C0-BEA4-4C4C-ABFD-DA90523F8EA4}">
      <dgm:prSet phldrT="[Texto]"/>
      <dgm:spPr/>
      <dgm:t>
        <a:bodyPr/>
        <a:lstStyle/>
        <a:p>
          <a:r>
            <a:rPr lang="en-US" dirty="0"/>
            <a:t>Regulatory framework updated and strengthened.</a:t>
          </a:r>
          <a:endParaRPr lang="es-ES" dirty="0"/>
        </a:p>
      </dgm:t>
    </dgm:pt>
    <dgm:pt modelId="{871AB6B6-F76F-480D-9F87-4B1AB366F6F8}" type="parTrans" cxnId="{EF2A9457-75C9-4B53-9505-6D2B97E72F09}">
      <dgm:prSet/>
      <dgm:spPr/>
      <dgm:t>
        <a:bodyPr/>
        <a:lstStyle/>
        <a:p>
          <a:endParaRPr lang="es-ES"/>
        </a:p>
      </dgm:t>
    </dgm:pt>
    <dgm:pt modelId="{04A541BB-E7D9-441D-9CE9-C60357BDEBC2}" type="sibTrans" cxnId="{EF2A9457-75C9-4B53-9505-6D2B97E72F09}">
      <dgm:prSet/>
      <dgm:spPr/>
      <dgm:t>
        <a:bodyPr/>
        <a:lstStyle/>
        <a:p>
          <a:endParaRPr lang="es-ES"/>
        </a:p>
      </dgm:t>
    </dgm:pt>
    <dgm:pt modelId="{3870434B-40E4-45B5-A201-39810ED514C9}">
      <dgm:prSet phldrT="[Texto]"/>
      <dgm:spPr/>
      <dgm:t>
        <a:bodyPr/>
        <a:lstStyle/>
        <a:p>
          <a:r>
            <a:rPr lang="en-US" noProof="0" dirty="0"/>
            <a:t>Control and follow-up</a:t>
          </a:r>
        </a:p>
      </dgm:t>
    </dgm:pt>
    <dgm:pt modelId="{EE83A6AA-AECD-4EB1-8F85-F3CBDF3BC373}" type="parTrans" cxnId="{4BD8A63B-3A9D-4670-9E24-2CD7707B22F9}">
      <dgm:prSet/>
      <dgm:spPr/>
      <dgm:t>
        <a:bodyPr/>
        <a:lstStyle/>
        <a:p>
          <a:endParaRPr lang="es-ES"/>
        </a:p>
      </dgm:t>
    </dgm:pt>
    <dgm:pt modelId="{566AD50E-CC9F-4BA6-8414-5B9EE35F6171}" type="sibTrans" cxnId="{4BD8A63B-3A9D-4670-9E24-2CD7707B22F9}">
      <dgm:prSet/>
      <dgm:spPr/>
      <dgm:t>
        <a:bodyPr/>
        <a:lstStyle/>
        <a:p>
          <a:endParaRPr lang="es-ES"/>
        </a:p>
      </dgm:t>
    </dgm:pt>
    <dgm:pt modelId="{873F9BE3-7B0F-4C46-A7CC-DAEB7ADC669B}" type="pres">
      <dgm:prSet presAssocID="{4F2D59BB-48ED-4F32-A91C-503E95E062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AC0E6E3-1703-4B92-893A-47A7AB99FC1C}" type="pres">
      <dgm:prSet presAssocID="{87F2DAF2-4A74-4A7C-B20D-85553B900D6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9655D7-D2E1-462C-96F0-CCE85C764E7A}" type="pres">
      <dgm:prSet presAssocID="{CBE8E810-1F31-4A24-8733-77532DAE8746}" presName="parSpace" presStyleCnt="0"/>
      <dgm:spPr/>
    </dgm:pt>
    <dgm:pt modelId="{C2A5A7A8-B24A-4BC1-A78D-75AC19F30ACA}" type="pres">
      <dgm:prSet presAssocID="{D90AD3E4-8AFC-4D2A-9FA3-F9A940CEBA5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36E3D3F-13EF-4017-B496-4A6ACEA430B3}" type="pres">
      <dgm:prSet presAssocID="{596D1D11-17E3-4C38-AD38-14B0F574C32A}" presName="parSpace" presStyleCnt="0"/>
      <dgm:spPr/>
    </dgm:pt>
    <dgm:pt modelId="{9B8F4629-BA75-4A1F-9DD9-2E47F9A1E8DF}" type="pres">
      <dgm:prSet presAssocID="{B6C6BC77-4408-475F-BA4F-DCD069107807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7C98049-6089-4C7A-8253-8E9081C9E146}" type="pres">
      <dgm:prSet presAssocID="{2E507BDC-24B3-4F3F-9749-E44419E93FFE}" presName="parSpace" presStyleCnt="0"/>
      <dgm:spPr/>
    </dgm:pt>
    <dgm:pt modelId="{2E72221C-05E0-4474-8109-387ABD73F6CF}" type="pres">
      <dgm:prSet presAssocID="{DF3703C0-BEA4-4C4C-ABFD-DA90523F8EA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5066D5-4C4F-4F2F-9AB4-836BCE6B94CB}" type="pres">
      <dgm:prSet presAssocID="{04A541BB-E7D9-441D-9CE9-C60357BDEBC2}" presName="parSpace" presStyleCnt="0"/>
      <dgm:spPr/>
    </dgm:pt>
    <dgm:pt modelId="{45D0B163-8832-4EA3-8DCE-09BF6BA6D90A}" type="pres">
      <dgm:prSet presAssocID="{3870434B-40E4-45B5-A201-39810ED514C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CEA1126-93A8-4B75-ABAE-B5FB4E313BF6}" srcId="{4F2D59BB-48ED-4F32-A91C-503E95E06222}" destId="{D90AD3E4-8AFC-4D2A-9FA3-F9A940CEBA55}" srcOrd="1" destOrd="0" parTransId="{6CD57144-254D-43AE-9F49-3630DC272E33}" sibTransId="{596D1D11-17E3-4C38-AD38-14B0F574C32A}"/>
    <dgm:cxn modelId="{F27591F6-138F-4D4E-8330-C570C7B7FD2C}" type="presOf" srcId="{87F2DAF2-4A74-4A7C-B20D-85553B900D63}" destId="{BAC0E6E3-1703-4B92-893A-47A7AB99FC1C}" srcOrd="0" destOrd="0" presId="urn:microsoft.com/office/officeart/2005/8/layout/hChevron3"/>
    <dgm:cxn modelId="{98BBF20C-574B-4ADF-9B8B-C83DE8E1543E}" type="presOf" srcId="{DF3703C0-BEA4-4C4C-ABFD-DA90523F8EA4}" destId="{2E72221C-05E0-4474-8109-387ABD73F6CF}" srcOrd="0" destOrd="0" presId="urn:microsoft.com/office/officeart/2005/8/layout/hChevron3"/>
    <dgm:cxn modelId="{BE8597D4-620B-483F-BFE8-D5106991B891}" srcId="{4F2D59BB-48ED-4F32-A91C-503E95E06222}" destId="{B6C6BC77-4408-475F-BA4F-DCD069107807}" srcOrd="2" destOrd="0" parTransId="{56435AC4-2EA2-4A78-9D41-7BAA977A5977}" sibTransId="{2E507BDC-24B3-4F3F-9749-E44419E93FFE}"/>
    <dgm:cxn modelId="{5B8382CA-9E86-4C0E-BCD6-8CB4F844389D}" type="presOf" srcId="{B6C6BC77-4408-475F-BA4F-DCD069107807}" destId="{9B8F4629-BA75-4A1F-9DD9-2E47F9A1E8DF}" srcOrd="0" destOrd="0" presId="urn:microsoft.com/office/officeart/2005/8/layout/hChevron3"/>
    <dgm:cxn modelId="{EF2A9457-75C9-4B53-9505-6D2B97E72F09}" srcId="{4F2D59BB-48ED-4F32-A91C-503E95E06222}" destId="{DF3703C0-BEA4-4C4C-ABFD-DA90523F8EA4}" srcOrd="3" destOrd="0" parTransId="{871AB6B6-F76F-480D-9F87-4B1AB366F6F8}" sibTransId="{04A541BB-E7D9-441D-9CE9-C60357BDEBC2}"/>
    <dgm:cxn modelId="{8DFBE9C6-39BE-4240-8F42-720D7E698051}" srcId="{4F2D59BB-48ED-4F32-A91C-503E95E06222}" destId="{87F2DAF2-4A74-4A7C-B20D-85553B900D63}" srcOrd="0" destOrd="0" parTransId="{EADE7D0D-89E5-483C-92DE-1FC1259F29EF}" sibTransId="{CBE8E810-1F31-4A24-8733-77532DAE8746}"/>
    <dgm:cxn modelId="{4BD8A63B-3A9D-4670-9E24-2CD7707B22F9}" srcId="{4F2D59BB-48ED-4F32-A91C-503E95E06222}" destId="{3870434B-40E4-45B5-A201-39810ED514C9}" srcOrd="4" destOrd="0" parTransId="{EE83A6AA-AECD-4EB1-8F85-F3CBDF3BC373}" sibTransId="{566AD50E-CC9F-4BA6-8414-5B9EE35F6171}"/>
    <dgm:cxn modelId="{E6F1C6E8-C308-45BA-AD77-E91BAC524D80}" type="presOf" srcId="{4F2D59BB-48ED-4F32-A91C-503E95E06222}" destId="{873F9BE3-7B0F-4C46-A7CC-DAEB7ADC669B}" srcOrd="0" destOrd="0" presId="urn:microsoft.com/office/officeart/2005/8/layout/hChevron3"/>
    <dgm:cxn modelId="{7F16B0FE-FEA5-4FCD-98EC-06C0FAD78620}" type="presOf" srcId="{D90AD3E4-8AFC-4D2A-9FA3-F9A940CEBA55}" destId="{C2A5A7A8-B24A-4BC1-A78D-75AC19F30ACA}" srcOrd="0" destOrd="0" presId="urn:microsoft.com/office/officeart/2005/8/layout/hChevron3"/>
    <dgm:cxn modelId="{0493E7BD-0EA7-4EE6-9914-504A78A0EAE4}" type="presOf" srcId="{3870434B-40E4-45B5-A201-39810ED514C9}" destId="{45D0B163-8832-4EA3-8DCE-09BF6BA6D90A}" srcOrd="0" destOrd="0" presId="urn:microsoft.com/office/officeart/2005/8/layout/hChevron3"/>
    <dgm:cxn modelId="{30E1CA8C-521A-4243-BD8E-36916DCADE96}" type="presParOf" srcId="{873F9BE3-7B0F-4C46-A7CC-DAEB7ADC669B}" destId="{BAC0E6E3-1703-4B92-893A-47A7AB99FC1C}" srcOrd="0" destOrd="0" presId="urn:microsoft.com/office/officeart/2005/8/layout/hChevron3"/>
    <dgm:cxn modelId="{5AAF3574-1CCC-442F-A42B-F9C0D7B26A6B}" type="presParOf" srcId="{873F9BE3-7B0F-4C46-A7CC-DAEB7ADC669B}" destId="{0C9655D7-D2E1-462C-96F0-CCE85C764E7A}" srcOrd="1" destOrd="0" presId="urn:microsoft.com/office/officeart/2005/8/layout/hChevron3"/>
    <dgm:cxn modelId="{CF204A40-194F-4996-A66D-F43D156F61F5}" type="presParOf" srcId="{873F9BE3-7B0F-4C46-A7CC-DAEB7ADC669B}" destId="{C2A5A7A8-B24A-4BC1-A78D-75AC19F30ACA}" srcOrd="2" destOrd="0" presId="urn:microsoft.com/office/officeart/2005/8/layout/hChevron3"/>
    <dgm:cxn modelId="{C9421AAE-6513-4FA8-8730-CF4DC8E17943}" type="presParOf" srcId="{873F9BE3-7B0F-4C46-A7CC-DAEB7ADC669B}" destId="{036E3D3F-13EF-4017-B496-4A6ACEA430B3}" srcOrd="3" destOrd="0" presId="urn:microsoft.com/office/officeart/2005/8/layout/hChevron3"/>
    <dgm:cxn modelId="{DEFEF2BC-0A2C-41E0-BC94-68508F880CC3}" type="presParOf" srcId="{873F9BE3-7B0F-4C46-A7CC-DAEB7ADC669B}" destId="{9B8F4629-BA75-4A1F-9DD9-2E47F9A1E8DF}" srcOrd="4" destOrd="0" presId="urn:microsoft.com/office/officeart/2005/8/layout/hChevron3"/>
    <dgm:cxn modelId="{5AC1BAE1-D4A0-43E6-98FE-8A6EE82FB28D}" type="presParOf" srcId="{873F9BE3-7B0F-4C46-A7CC-DAEB7ADC669B}" destId="{57C98049-6089-4C7A-8253-8E9081C9E146}" srcOrd="5" destOrd="0" presId="urn:microsoft.com/office/officeart/2005/8/layout/hChevron3"/>
    <dgm:cxn modelId="{13C593F9-E9EA-4118-BF4A-1E8670C94A69}" type="presParOf" srcId="{873F9BE3-7B0F-4C46-A7CC-DAEB7ADC669B}" destId="{2E72221C-05E0-4474-8109-387ABD73F6CF}" srcOrd="6" destOrd="0" presId="urn:microsoft.com/office/officeart/2005/8/layout/hChevron3"/>
    <dgm:cxn modelId="{272F5762-A705-4A42-8C68-DBD76F91DC1F}" type="presParOf" srcId="{873F9BE3-7B0F-4C46-A7CC-DAEB7ADC669B}" destId="{265066D5-4C4F-4F2F-9AB4-836BCE6B94CB}" srcOrd="7" destOrd="0" presId="urn:microsoft.com/office/officeart/2005/8/layout/hChevron3"/>
    <dgm:cxn modelId="{CAE4E9EB-260C-4E6E-94C1-6AC648FC9C9A}" type="presParOf" srcId="{873F9BE3-7B0F-4C46-A7CC-DAEB7ADC669B}" destId="{45D0B163-8832-4EA3-8DCE-09BF6BA6D90A}" srcOrd="8" destOrd="0" presId="urn:microsoft.com/office/officeart/2005/8/layout/hChevron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053DFC-7FD0-41C4-B2F0-0A75892DFFE9}" type="doc">
      <dgm:prSet loTypeId="urn:microsoft.com/office/officeart/2005/8/layout/vList3#3" loCatId="list" qsTypeId="urn:microsoft.com/office/officeart/2005/8/quickstyle/simple1" qsCatId="simple" csTypeId="urn:microsoft.com/office/officeart/2005/8/colors/accent6_2" csCatId="accent6" phldr="1"/>
      <dgm:spPr/>
    </dgm:pt>
    <dgm:pt modelId="{608152C9-B748-4161-AB61-ADE9B69207BF}">
      <dgm:prSet phldrT="[Texto]" custT="1"/>
      <dgm:spPr>
        <a:solidFill>
          <a:srgbClr val="92D050"/>
        </a:solidFill>
      </dgm:spPr>
      <dgm:t>
        <a:bodyPr/>
        <a:lstStyle/>
        <a:p>
          <a:r>
            <a: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Dump trucks and trucks: Gas and electric (future)</a:t>
          </a:r>
          <a:endParaRPr lang="es-ES" sz="1600" dirty="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gm:t>
    </dgm:pt>
    <dgm:pt modelId="{F8B1755B-3135-432A-BE6F-D2E8A80CFE20}" type="parTrans" cxnId="{BD425EBF-1B4B-4452-A311-87B6AB715A22}">
      <dgm:prSet/>
      <dgm:spPr/>
      <dgm:t>
        <a:bodyPr/>
        <a:lstStyle/>
        <a:p>
          <a:endParaRPr lang="es-ES" sz="1600">
            <a:latin typeface="Trebuchet MS" panose="020B0603020202020204" pitchFamily="34" charset="0"/>
          </a:endParaRPr>
        </a:p>
      </dgm:t>
    </dgm:pt>
    <dgm:pt modelId="{78A4FA9A-53FA-44B8-ADF6-EC930C4F56AD}" type="sibTrans" cxnId="{BD425EBF-1B4B-4452-A311-87B6AB715A22}">
      <dgm:prSet/>
      <dgm:spPr/>
      <dgm:t>
        <a:bodyPr/>
        <a:lstStyle/>
        <a:p>
          <a:endParaRPr lang="es-ES" sz="1600">
            <a:latin typeface="Trebuchet MS" panose="020B0603020202020204" pitchFamily="34" charset="0"/>
          </a:endParaRPr>
        </a:p>
      </dgm:t>
    </dgm:pt>
    <dgm:pt modelId="{49587088-4A39-4A45-B5C1-F3DD7A8B37A5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Buses: Gas and </a:t>
          </a:r>
          <a:r>
            <a:rPr lang="es-ES" sz="1600" b="1" dirty="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electric</a:t>
          </a:r>
          <a:endParaRPr lang="es-ES" sz="1600" dirty="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gm:t>
    </dgm:pt>
    <dgm:pt modelId="{C8CEBA46-301A-43C0-82E4-AC4525E1C9C7}" type="parTrans" cxnId="{203A58EF-5FFD-4290-80D1-919FF5242DEC}">
      <dgm:prSet/>
      <dgm:spPr/>
      <dgm:t>
        <a:bodyPr/>
        <a:lstStyle/>
        <a:p>
          <a:endParaRPr lang="es-ES" sz="1600">
            <a:latin typeface="Trebuchet MS" panose="020B0603020202020204" pitchFamily="34" charset="0"/>
          </a:endParaRPr>
        </a:p>
      </dgm:t>
    </dgm:pt>
    <dgm:pt modelId="{7F3F0E43-6ACC-4C93-B8AA-2AFAB54374CF}" type="sibTrans" cxnId="{203A58EF-5FFD-4290-80D1-919FF5242DEC}">
      <dgm:prSet/>
      <dgm:spPr/>
      <dgm:t>
        <a:bodyPr/>
        <a:lstStyle/>
        <a:p>
          <a:endParaRPr lang="es-ES" sz="1600">
            <a:latin typeface="Trebuchet MS" panose="020B0603020202020204" pitchFamily="34" charset="0"/>
          </a:endParaRPr>
        </a:p>
      </dgm:t>
    </dgm:pt>
    <dgm:pt modelId="{D10B9920-45C5-405D-A317-BF998760149F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Gas and </a:t>
          </a:r>
          <a:r>
            <a:rPr lang="es-ES" sz="1600" b="1" dirty="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electric</a:t>
          </a:r>
          <a:r>
            <a: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 taxis</a:t>
          </a:r>
          <a:endParaRPr lang="es-ES" sz="1600" dirty="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gm:t>
    </dgm:pt>
    <dgm:pt modelId="{FAA4F76D-D32E-46E5-BFF5-0991BD873718}" type="parTrans" cxnId="{7A9C6485-1D92-4952-B17D-FC7A0F39A20A}">
      <dgm:prSet/>
      <dgm:spPr/>
      <dgm:t>
        <a:bodyPr/>
        <a:lstStyle/>
        <a:p>
          <a:endParaRPr lang="es-ES" sz="1600">
            <a:latin typeface="Trebuchet MS" panose="020B0603020202020204" pitchFamily="34" charset="0"/>
          </a:endParaRPr>
        </a:p>
      </dgm:t>
    </dgm:pt>
    <dgm:pt modelId="{B44E4C6F-D168-4BFC-BAC8-086F8454D844}" type="sibTrans" cxnId="{7A9C6485-1D92-4952-B17D-FC7A0F39A20A}">
      <dgm:prSet/>
      <dgm:spPr/>
      <dgm:t>
        <a:bodyPr/>
        <a:lstStyle/>
        <a:p>
          <a:endParaRPr lang="es-ES" sz="1600">
            <a:latin typeface="Trebuchet MS" panose="020B0603020202020204" pitchFamily="34" charset="0"/>
          </a:endParaRPr>
        </a:p>
      </dgm:t>
    </dgm:pt>
    <dgm:pt modelId="{9593FBF5-CAC7-4710-A0E1-955C71613142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O" sz="16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Electric </a:t>
          </a:r>
          <a:r>
            <a:rPr lang="es-CO" sz="1600" b="1" dirty="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motorcycles</a:t>
          </a:r>
          <a:endParaRPr lang="es-ES" sz="1600" dirty="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gm:t>
    </dgm:pt>
    <dgm:pt modelId="{931BEA47-F779-4324-89E6-822944999990}" type="parTrans" cxnId="{EAE23D68-AD6A-4F1F-8CFA-FD96A35AE14C}">
      <dgm:prSet/>
      <dgm:spPr/>
      <dgm:t>
        <a:bodyPr/>
        <a:lstStyle/>
        <a:p>
          <a:endParaRPr lang="es-ES" sz="1600">
            <a:latin typeface="Trebuchet MS" panose="020B0603020202020204" pitchFamily="34" charset="0"/>
          </a:endParaRPr>
        </a:p>
      </dgm:t>
    </dgm:pt>
    <dgm:pt modelId="{DBC8CDF0-095C-4CDB-8D91-1DDCCB11113A}" type="sibTrans" cxnId="{EAE23D68-AD6A-4F1F-8CFA-FD96A35AE14C}">
      <dgm:prSet/>
      <dgm:spPr/>
      <dgm:t>
        <a:bodyPr/>
        <a:lstStyle/>
        <a:p>
          <a:endParaRPr lang="es-ES" sz="1600">
            <a:latin typeface="Trebuchet MS" panose="020B0603020202020204" pitchFamily="34" charset="0"/>
          </a:endParaRPr>
        </a:p>
      </dgm:t>
    </dgm:pt>
    <dgm:pt modelId="{A734F738-9D4F-44BC-A38D-625D22F43D33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Gas and </a:t>
          </a:r>
          <a:r>
            <a:rPr lang="es-ES" sz="1600" b="1" dirty="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electric</a:t>
          </a:r>
          <a:r>
            <a: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 cars</a:t>
          </a:r>
          <a:endParaRPr lang="es-ES" sz="1600" dirty="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gm:t>
    </dgm:pt>
    <dgm:pt modelId="{A327FF0B-258E-4425-9129-B5C24887330D}" type="parTrans" cxnId="{613EB2D3-BFE4-498D-9E5A-970072DB5A66}">
      <dgm:prSet/>
      <dgm:spPr/>
      <dgm:t>
        <a:bodyPr/>
        <a:lstStyle/>
        <a:p>
          <a:endParaRPr lang="es-CO"/>
        </a:p>
      </dgm:t>
    </dgm:pt>
    <dgm:pt modelId="{679B651A-654E-42B2-85A5-663EC7A4C5F4}" type="sibTrans" cxnId="{613EB2D3-BFE4-498D-9E5A-970072DB5A66}">
      <dgm:prSet/>
      <dgm:spPr/>
      <dgm:t>
        <a:bodyPr/>
        <a:lstStyle/>
        <a:p>
          <a:endParaRPr lang="es-CO"/>
        </a:p>
      </dgm:t>
    </dgm:pt>
    <dgm:pt modelId="{035369BD-CFB7-4603-BF1D-0616EF2EAA0F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O" sz="16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Electric </a:t>
          </a:r>
          <a:r>
            <a:rPr lang="es-CO" sz="1600" b="1" dirty="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bicycles</a:t>
          </a:r>
          <a:r>
            <a:rPr lang="es-CO" sz="16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 </a:t>
          </a:r>
          <a:endParaRPr lang="es-ES" sz="1600" dirty="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gm:t>
    </dgm:pt>
    <dgm:pt modelId="{B4A616E7-8E83-4939-91E5-CA09034DDE00}" type="parTrans" cxnId="{52BFAF20-951A-43B9-AB00-441C5584812B}">
      <dgm:prSet/>
      <dgm:spPr/>
      <dgm:t>
        <a:bodyPr/>
        <a:lstStyle/>
        <a:p>
          <a:endParaRPr lang="es-CO"/>
        </a:p>
      </dgm:t>
    </dgm:pt>
    <dgm:pt modelId="{F0A0AC54-7C21-464E-8B72-FB34A4085F94}" type="sibTrans" cxnId="{52BFAF20-951A-43B9-AB00-441C5584812B}">
      <dgm:prSet/>
      <dgm:spPr/>
      <dgm:t>
        <a:bodyPr/>
        <a:lstStyle/>
        <a:p>
          <a:endParaRPr lang="es-CO"/>
        </a:p>
      </dgm:t>
    </dgm:pt>
    <dgm:pt modelId="{C3C2CB8A-E1DD-42D7-97A7-83351AA09A95}" type="pres">
      <dgm:prSet presAssocID="{BE053DFC-7FD0-41C4-B2F0-0A75892DFFE9}" presName="linearFlow" presStyleCnt="0">
        <dgm:presLayoutVars>
          <dgm:dir/>
          <dgm:resizeHandles val="exact"/>
        </dgm:presLayoutVars>
      </dgm:prSet>
      <dgm:spPr/>
    </dgm:pt>
    <dgm:pt modelId="{E9745FC9-F353-40B4-839D-3AF373CD2646}" type="pres">
      <dgm:prSet presAssocID="{608152C9-B748-4161-AB61-ADE9B69207BF}" presName="composite" presStyleCnt="0"/>
      <dgm:spPr/>
    </dgm:pt>
    <dgm:pt modelId="{2D406126-096E-4A71-B5FF-C504DEB3132C}" type="pres">
      <dgm:prSet presAssocID="{608152C9-B748-4161-AB61-ADE9B69207BF}" presName="imgShp" presStyleLbl="fgImgPlace1" presStyleIdx="0" presStyleCnt="6"/>
      <dgm:spPr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lquete"/>
        </a:ext>
      </dgm:extLst>
    </dgm:pt>
    <dgm:pt modelId="{5CDA24CB-FB64-434D-AD6F-A62F821FF5D4}" type="pres">
      <dgm:prSet presAssocID="{608152C9-B748-4161-AB61-ADE9B69207BF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BB5B93-BE10-428A-9E94-0D238B9D123C}" type="pres">
      <dgm:prSet presAssocID="{78A4FA9A-53FA-44B8-ADF6-EC930C4F56AD}" presName="spacing" presStyleCnt="0"/>
      <dgm:spPr/>
    </dgm:pt>
    <dgm:pt modelId="{29E42F42-61CB-4C96-9B73-F997E81F7882}" type="pres">
      <dgm:prSet presAssocID="{49587088-4A39-4A45-B5C1-F3DD7A8B37A5}" presName="composite" presStyleCnt="0"/>
      <dgm:spPr/>
    </dgm:pt>
    <dgm:pt modelId="{25DA5FC2-BF84-4556-A49F-19B21FD76820}" type="pres">
      <dgm:prSet presAssocID="{49587088-4A39-4A45-B5C1-F3DD7A8B37A5}" presName="imgShp" presStyleLbl="fgImgPlace1" presStyleIdx="1" presStyleCnt="6"/>
      <dgm:spPr>
        <a:blipFill>
          <a:blip xmlns:r="http://schemas.openxmlformats.org/officeDocument/2006/relationships" r:embed="rId3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tobús"/>
        </a:ext>
      </dgm:extLst>
    </dgm:pt>
    <dgm:pt modelId="{CCE9FA13-7087-4FCC-B408-2783A802DE5B}" type="pres">
      <dgm:prSet presAssocID="{49587088-4A39-4A45-B5C1-F3DD7A8B37A5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1EF6E0-C122-4D73-9A2C-772F264D372E}" type="pres">
      <dgm:prSet presAssocID="{7F3F0E43-6ACC-4C93-B8AA-2AFAB54374CF}" presName="spacing" presStyleCnt="0"/>
      <dgm:spPr/>
    </dgm:pt>
    <dgm:pt modelId="{B73CA833-AFAB-4C16-9E28-7507B963F0F9}" type="pres">
      <dgm:prSet presAssocID="{D10B9920-45C5-405D-A317-BF998760149F}" presName="composite" presStyleCnt="0"/>
      <dgm:spPr/>
    </dgm:pt>
    <dgm:pt modelId="{76B30036-EEEC-44E3-A410-82AD8ABDDAB4}" type="pres">
      <dgm:prSet presAssocID="{D10B9920-45C5-405D-A317-BF998760149F}" presName="imgShp" presStyleLbl="fgImgPlace1" presStyleIdx="2" presStyleCnt="6"/>
      <dgm:spPr>
        <a:blipFill>
          <a:blip xmlns:r="http://schemas.openxmlformats.org/officeDocument/2006/relationships" r:embed="rId5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xi"/>
        </a:ext>
      </dgm:extLst>
    </dgm:pt>
    <dgm:pt modelId="{FAEAA3B6-3205-4D54-8876-E80DE28226A1}" type="pres">
      <dgm:prSet presAssocID="{D10B9920-45C5-405D-A317-BF998760149F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A4366B-479C-4083-B3D4-F63CC52B5890}" type="pres">
      <dgm:prSet presAssocID="{B44E4C6F-D168-4BFC-BAC8-086F8454D844}" presName="spacing" presStyleCnt="0"/>
      <dgm:spPr/>
    </dgm:pt>
    <dgm:pt modelId="{C1AAFE23-2BD5-4421-A81F-D4A991A8D790}" type="pres">
      <dgm:prSet presAssocID="{9593FBF5-CAC7-4710-A0E1-955C71613142}" presName="composite" presStyleCnt="0"/>
      <dgm:spPr/>
    </dgm:pt>
    <dgm:pt modelId="{66A7E8A2-1A49-4B4C-88DF-CB6B7E51A2AB}" type="pres">
      <dgm:prSet presAssocID="{9593FBF5-CAC7-4710-A0E1-955C71613142}" presName="imgShp" presStyleLbl="fgImgPlace1" presStyleIdx="3" presStyleCnt="6"/>
      <dgm:spPr>
        <a:blipFill>
          <a:blip xmlns:r="http://schemas.openxmlformats.org/officeDocument/2006/relationships" r:embed="rId7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tocicleta"/>
        </a:ext>
      </dgm:extLst>
    </dgm:pt>
    <dgm:pt modelId="{EE74F58E-B1A1-45D3-8DFA-3142E6F1CBFF}" type="pres">
      <dgm:prSet presAssocID="{9593FBF5-CAC7-4710-A0E1-955C7161314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1E7CFD3-64B1-442E-AC4B-2E88D8904318}" type="pres">
      <dgm:prSet presAssocID="{DBC8CDF0-095C-4CDB-8D91-1DDCCB11113A}" presName="spacing" presStyleCnt="0"/>
      <dgm:spPr/>
    </dgm:pt>
    <dgm:pt modelId="{48701177-4DC3-4DEB-A6E6-DA4447581314}" type="pres">
      <dgm:prSet presAssocID="{A734F738-9D4F-44BC-A38D-625D22F43D33}" presName="composite" presStyleCnt="0"/>
      <dgm:spPr/>
    </dgm:pt>
    <dgm:pt modelId="{CED74964-83FA-489E-A1C7-6F99CFCDDE6F}" type="pres">
      <dgm:prSet presAssocID="{A734F738-9D4F-44BC-A38D-625D22F43D33}" presName="imgShp" presStyleLbl="fgImgPlace1" presStyleIdx="4" presStyleCnt="6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1F08E927-C321-4CA5-91AE-70D23612E85A}" type="pres">
      <dgm:prSet presAssocID="{A734F738-9D4F-44BC-A38D-625D22F43D33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F59D93-F51B-4154-B958-99E4541E5278}" type="pres">
      <dgm:prSet presAssocID="{679B651A-654E-42B2-85A5-663EC7A4C5F4}" presName="spacing" presStyleCnt="0"/>
      <dgm:spPr/>
    </dgm:pt>
    <dgm:pt modelId="{9AE5CF3C-1B65-438B-8234-D4469A2A10E3}" type="pres">
      <dgm:prSet presAssocID="{035369BD-CFB7-4603-BF1D-0616EF2EAA0F}" presName="composite" presStyleCnt="0"/>
      <dgm:spPr/>
    </dgm:pt>
    <dgm:pt modelId="{46249F22-4ECB-4008-81BB-180D1426E535}" type="pres">
      <dgm:prSet presAssocID="{035369BD-CFB7-4603-BF1D-0616EF2EAA0F}" presName="imgShp" presStyleLbl="fgImgPlace1" presStyleIdx="5" presStyleCnt="6" custLinFactNeighborX="-14499" custLinFactNeighborY="1611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  <dgm:pt modelId="{33DE0F0E-96CB-4FB6-8638-422451EBFB1B}" type="pres">
      <dgm:prSet presAssocID="{035369BD-CFB7-4603-BF1D-0616EF2EAA0F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D425EBF-1B4B-4452-A311-87B6AB715A22}" srcId="{BE053DFC-7FD0-41C4-B2F0-0A75892DFFE9}" destId="{608152C9-B748-4161-AB61-ADE9B69207BF}" srcOrd="0" destOrd="0" parTransId="{F8B1755B-3135-432A-BE6F-D2E8A80CFE20}" sibTransId="{78A4FA9A-53FA-44B8-ADF6-EC930C4F56AD}"/>
    <dgm:cxn modelId="{EAE23D68-AD6A-4F1F-8CFA-FD96A35AE14C}" srcId="{BE053DFC-7FD0-41C4-B2F0-0A75892DFFE9}" destId="{9593FBF5-CAC7-4710-A0E1-955C71613142}" srcOrd="3" destOrd="0" parTransId="{931BEA47-F779-4324-89E6-822944999990}" sibTransId="{DBC8CDF0-095C-4CDB-8D91-1DDCCB11113A}"/>
    <dgm:cxn modelId="{52BFAF20-951A-43B9-AB00-441C5584812B}" srcId="{BE053DFC-7FD0-41C4-B2F0-0A75892DFFE9}" destId="{035369BD-CFB7-4603-BF1D-0616EF2EAA0F}" srcOrd="5" destOrd="0" parTransId="{B4A616E7-8E83-4939-91E5-CA09034DDE00}" sibTransId="{F0A0AC54-7C21-464E-8B72-FB34A4085F94}"/>
    <dgm:cxn modelId="{137E43DB-FCED-4C2C-96A1-C5F4E173CE0A}" type="presOf" srcId="{BE053DFC-7FD0-41C4-B2F0-0A75892DFFE9}" destId="{C3C2CB8A-E1DD-42D7-97A7-83351AA09A95}" srcOrd="0" destOrd="0" presId="urn:microsoft.com/office/officeart/2005/8/layout/vList3#3"/>
    <dgm:cxn modelId="{7A9C6485-1D92-4952-B17D-FC7A0F39A20A}" srcId="{BE053DFC-7FD0-41C4-B2F0-0A75892DFFE9}" destId="{D10B9920-45C5-405D-A317-BF998760149F}" srcOrd="2" destOrd="0" parTransId="{FAA4F76D-D32E-46E5-BFF5-0991BD873718}" sibTransId="{B44E4C6F-D168-4BFC-BAC8-086F8454D844}"/>
    <dgm:cxn modelId="{613EB2D3-BFE4-498D-9E5A-970072DB5A66}" srcId="{BE053DFC-7FD0-41C4-B2F0-0A75892DFFE9}" destId="{A734F738-9D4F-44BC-A38D-625D22F43D33}" srcOrd="4" destOrd="0" parTransId="{A327FF0B-258E-4425-9129-B5C24887330D}" sibTransId="{679B651A-654E-42B2-85A5-663EC7A4C5F4}"/>
    <dgm:cxn modelId="{99E97CAD-453B-4A1B-AE28-A3348ACBB985}" type="presOf" srcId="{A734F738-9D4F-44BC-A38D-625D22F43D33}" destId="{1F08E927-C321-4CA5-91AE-70D23612E85A}" srcOrd="0" destOrd="0" presId="urn:microsoft.com/office/officeart/2005/8/layout/vList3#3"/>
    <dgm:cxn modelId="{45703DA3-541D-47D6-8C9C-C815A70BE7C5}" type="presOf" srcId="{D10B9920-45C5-405D-A317-BF998760149F}" destId="{FAEAA3B6-3205-4D54-8876-E80DE28226A1}" srcOrd="0" destOrd="0" presId="urn:microsoft.com/office/officeart/2005/8/layout/vList3#3"/>
    <dgm:cxn modelId="{0058D917-43E0-433A-91CD-378E6A8EA351}" type="presOf" srcId="{49587088-4A39-4A45-B5C1-F3DD7A8B37A5}" destId="{CCE9FA13-7087-4FCC-B408-2783A802DE5B}" srcOrd="0" destOrd="0" presId="urn:microsoft.com/office/officeart/2005/8/layout/vList3#3"/>
    <dgm:cxn modelId="{53171F16-FC98-4773-BCF5-A992A70DE688}" type="presOf" srcId="{608152C9-B748-4161-AB61-ADE9B69207BF}" destId="{5CDA24CB-FB64-434D-AD6F-A62F821FF5D4}" srcOrd="0" destOrd="0" presId="urn:microsoft.com/office/officeart/2005/8/layout/vList3#3"/>
    <dgm:cxn modelId="{B215CC3E-7BF8-4B3F-B0B4-3876CD50F89B}" type="presOf" srcId="{9593FBF5-CAC7-4710-A0E1-955C71613142}" destId="{EE74F58E-B1A1-45D3-8DFA-3142E6F1CBFF}" srcOrd="0" destOrd="0" presId="urn:microsoft.com/office/officeart/2005/8/layout/vList3#3"/>
    <dgm:cxn modelId="{203A58EF-5FFD-4290-80D1-919FF5242DEC}" srcId="{BE053DFC-7FD0-41C4-B2F0-0A75892DFFE9}" destId="{49587088-4A39-4A45-B5C1-F3DD7A8B37A5}" srcOrd="1" destOrd="0" parTransId="{C8CEBA46-301A-43C0-82E4-AC4525E1C9C7}" sibTransId="{7F3F0E43-6ACC-4C93-B8AA-2AFAB54374CF}"/>
    <dgm:cxn modelId="{DB25C38E-A002-467B-933C-165C24B7604E}" type="presOf" srcId="{035369BD-CFB7-4603-BF1D-0616EF2EAA0F}" destId="{33DE0F0E-96CB-4FB6-8638-422451EBFB1B}" srcOrd="0" destOrd="0" presId="urn:microsoft.com/office/officeart/2005/8/layout/vList3#3"/>
    <dgm:cxn modelId="{7B643366-8F87-4A0C-9BBB-8A82BAD8F3FB}" type="presParOf" srcId="{C3C2CB8A-E1DD-42D7-97A7-83351AA09A95}" destId="{E9745FC9-F353-40B4-839D-3AF373CD2646}" srcOrd="0" destOrd="0" presId="urn:microsoft.com/office/officeart/2005/8/layout/vList3#3"/>
    <dgm:cxn modelId="{83D812A5-E18B-4F02-862C-C7F68847E6D6}" type="presParOf" srcId="{E9745FC9-F353-40B4-839D-3AF373CD2646}" destId="{2D406126-096E-4A71-B5FF-C504DEB3132C}" srcOrd="0" destOrd="0" presId="urn:microsoft.com/office/officeart/2005/8/layout/vList3#3"/>
    <dgm:cxn modelId="{A601DC75-92F9-4919-85E9-A22C7AFEF142}" type="presParOf" srcId="{E9745FC9-F353-40B4-839D-3AF373CD2646}" destId="{5CDA24CB-FB64-434D-AD6F-A62F821FF5D4}" srcOrd="1" destOrd="0" presId="urn:microsoft.com/office/officeart/2005/8/layout/vList3#3"/>
    <dgm:cxn modelId="{0B0391A6-4D9A-4351-AC68-ED4C55019F5A}" type="presParOf" srcId="{C3C2CB8A-E1DD-42D7-97A7-83351AA09A95}" destId="{3CBB5B93-BE10-428A-9E94-0D238B9D123C}" srcOrd="1" destOrd="0" presId="urn:microsoft.com/office/officeart/2005/8/layout/vList3#3"/>
    <dgm:cxn modelId="{018AE76D-A9A2-4881-83F5-CF82DE085D22}" type="presParOf" srcId="{C3C2CB8A-E1DD-42D7-97A7-83351AA09A95}" destId="{29E42F42-61CB-4C96-9B73-F997E81F7882}" srcOrd="2" destOrd="0" presId="urn:microsoft.com/office/officeart/2005/8/layout/vList3#3"/>
    <dgm:cxn modelId="{E4B933FD-B74D-4EA3-AD55-692C61101FB9}" type="presParOf" srcId="{29E42F42-61CB-4C96-9B73-F997E81F7882}" destId="{25DA5FC2-BF84-4556-A49F-19B21FD76820}" srcOrd="0" destOrd="0" presId="urn:microsoft.com/office/officeart/2005/8/layout/vList3#3"/>
    <dgm:cxn modelId="{D55F6BAD-F631-479B-A1C1-76FFB7B2F6EC}" type="presParOf" srcId="{29E42F42-61CB-4C96-9B73-F997E81F7882}" destId="{CCE9FA13-7087-4FCC-B408-2783A802DE5B}" srcOrd="1" destOrd="0" presId="urn:microsoft.com/office/officeart/2005/8/layout/vList3#3"/>
    <dgm:cxn modelId="{F6AF61B4-8A20-445E-BDDE-D01F5DF83AD1}" type="presParOf" srcId="{C3C2CB8A-E1DD-42D7-97A7-83351AA09A95}" destId="{7E1EF6E0-C122-4D73-9A2C-772F264D372E}" srcOrd="3" destOrd="0" presId="urn:microsoft.com/office/officeart/2005/8/layout/vList3#3"/>
    <dgm:cxn modelId="{463EE0C2-1989-46F5-902D-21B35CF0D86D}" type="presParOf" srcId="{C3C2CB8A-E1DD-42D7-97A7-83351AA09A95}" destId="{B73CA833-AFAB-4C16-9E28-7507B963F0F9}" srcOrd="4" destOrd="0" presId="urn:microsoft.com/office/officeart/2005/8/layout/vList3#3"/>
    <dgm:cxn modelId="{7A03FD04-F69E-449F-8609-33B3EAF974F9}" type="presParOf" srcId="{B73CA833-AFAB-4C16-9E28-7507B963F0F9}" destId="{76B30036-EEEC-44E3-A410-82AD8ABDDAB4}" srcOrd="0" destOrd="0" presId="urn:microsoft.com/office/officeart/2005/8/layout/vList3#3"/>
    <dgm:cxn modelId="{E5174B09-2329-4C81-823A-B0A01F020D09}" type="presParOf" srcId="{B73CA833-AFAB-4C16-9E28-7507B963F0F9}" destId="{FAEAA3B6-3205-4D54-8876-E80DE28226A1}" srcOrd="1" destOrd="0" presId="urn:microsoft.com/office/officeart/2005/8/layout/vList3#3"/>
    <dgm:cxn modelId="{D5C4FB1F-DB1D-4C28-9342-8A0A74BF5F77}" type="presParOf" srcId="{C3C2CB8A-E1DD-42D7-97A7-83351AA09A95}" destId="{60A4366B-479C-4083-B3D4-F63CC52B5890}" srcOrd="5" destOrd="0" presId="urn:microsoft.com/office/officeart/2005/8/layout/vList3#3"/>
    <dgm:cxn modelId="{80BC2B34-0B26-4263-A171-C5C703D0CA23}" type="presParOf" srcId="{C3C2CB8A-E1DD-42D7-97A7-83351AA09A95}" destId="{C1AAFE23-2BD5-4421-A81F-D4A991A8D790}" srcOrd="6" destOrd="0" presId="urn:microsoft.com/office/officeart/2005/8/layout/vList3#3"/>
    <dgm:cxn modelId="{25478314-C018-4B8B-B545-42961A12F504}" type="presParOf" srcId="{C1AAFE23-2BD5-4421-A81F-D4A991A8D790}" destId="{66A7E8A2-1A49-4B4C-88DF-CB6B7E51A2AB}" srcOrd="0" destOrd="0" presId="urn:microsoft.com/office/officeart/2005/8/layout/vList3#3"/>
    <dgm:cxn modelId="{5CE01648-DE02-468B-B486-B16FE748E21E}" type="presParOf" srcId="{C1AAFE23-2BD5-4421-A81F-D4A991A8D790}" destId="{EE74F58E-B1A1-45D3-8DFA-3142E6F1CBFF}" srcOrd="1" destOrd="0" presId="urn:microsoft.com/office/officeart/2005/8/layout/vList3#3"/>
    <dgm:cxn modelId="{2C6B3427-6EC7-479A-80EE-9C54E7928FF7}" type="presParOf" srcId="{C3C2CB8A-E1DD-42D7-97A7-83351AA09A95}" destId="{F1E7CFD3-64B1-442E-AC4B-2E88D8904318}" srcOrd="7" destOrd="0" presId="urn:microsoft.com/office/officeart/2005/8/layout/vList3#3"/>
    <dgm:cxn modelId="{2EDDAB6B-57B1-47A5-AD87-3CE79F0BEA8D}" type="presParOf" srcId="{C3C2CB8A-E1DD-42D7-97A7-83351AA09A95}" destId="{48701177-4DC3-4DEB-A6E6-DA4447581314}" srcOrd="8" destOrd="0" presId="urn:microsoft.com/office/officeart/2005/8/layout/vList3#3"/>
    <dgm:cxn modelId="{DB248008-4CFE-41EE-A5F3-789D34F58E49}" type="presParOf" srcId="{48701177-4DC3-4DEB-A6E6-DA4447581314}" destId="{CED74964-83FA-489E-A1C7-6F99CFCDDE6F}" srcOrd="0" destOrd="0" presId="urn:microsoft.com/office/officeart/2005/8/layout/vList3#3"/>
    <dgm:cxn modelId="{DCF098D2-868A-453C-9BD3-CF15A0189D0E}" type="presParOf" srcId="{48701177-4DC3-4DEB-A6E6-DA4447581314}" destId="{1F08E927-C321-4CA5-91AE-70D23612E85A}" srcOrd="1" destOrd="0" presId="urn:microsoft.com/office/officeart/2005/8/layout/vList3#3"/>
    <dgm:cxn modelId="{6D3674F3-3124-42F7-AF78-84470D9DAFBF}" type="presParOf" srcId="{C3C2CB8A-E1DD-42D7-97A7-83351AA09A95}" destId="{19F59D93-F51B-4154-B958-99E4541E5278}" srcOrd="9" destOrd="0" presId="urn:microsoft.com/office/officeart/2005/8/layout/vList3#3"/>
    <dgm:cxn modelId="{D981C413-B203-45F5-8E87-B43000154A26}" type="presParOf" srcId="{C3C2CB8A-E1DD-42D7-97A7-83351AA09A95}" destId="{9AE5CF3C-1B65-438B-8234-D4469A2A10E3}" srcOrd="10" destOrd="0" presId="urn:microsoft.com/office/officeart/2005/8/layout/vList3#3"/>
    <dgm:cxn modelId="{B33C391D-155F-4598-9853-A4B31E83B808}" type="presParOf" srcId="{9AE5CF3C-1B65-438B-8234-D4469A2A10E3}" destId="{46249F22-4ECB-4008-81BB-180D1426E535}" srcOrd="0" destOrd="0" presId="urn:microsoft.com/office/officeart/2005/8/layout/vList3#3"/>
    <dgm:cxn modelId="{6A8DF495-71D0-41F1-9BC7-CA053841D3BC}" type="presParOf" srcId="{9AE5CF3C-1B65-438B-8234-D4469A2A10E3}" destId="{33DE0F0E-96CB-4FB6-8638-422451EBFB1B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BED8F-F4C2-4ED3-953B-5F0ED873436A}">
      <dsp:nvSpPr>
        <dsp:cNvPr id="0" name=""/>
        <dsp:cNvSpPr/>
      </dsp:nvSpPr>
      <dsp:spPr>
        <a:xfrm>
          <a:off x="2832" y="754"/>
          <a:ext cx="3957013" cy="962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Scientific and technological knowledge</a:t>
          </a:r>
          <a:r>
            <a:rPr lang="es-ES" sz="2400" kern="1200" dirty="0">
              <a:solidFill>
                <a:schemeClr val="accent6">
                  <a:lumMod val="50000"/>
                </a:schemeClr>
              </a:solidFill>
            </a:rPr>
            <a:t>.</a:t>
          </a:r>
        </a:p>
      </dsp:txBody>
      <dsp:txXfrm>
        <a:off x="31035" y="28957"/>
        <a:ext cx="3900607" cy="906509"/>
      </dsp:txXfrm>
    </dsp:sp>
    <dsp:sp modelId="{2C247658-A44F-42AD-AFA6-E978A93AD125}">
      <dsp:nvSpPr>
        <dsp:cNvPr id="0" name=""/>
        <dsp:cNvSpPr/>
      </dsp:nvSpPr>
      <dsp:spPr>
        <a:xfrm>
          <a:off x="2832" y="1103792"/>
          <a:ext cx="1898758" cy="96291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Low-emission mobility system.</a:t>
          </a:r>
          <a:endParaRPr lang="es-ES" sz="1700" kern="1200" dirty="0"/>
        </a:p>
      </dsp:txBody>
      <dsp:txXfrm>
        <a:off x="31035" y="1131995"/>
        <a:ext cx="1842352" cy="906509"/>
      </dsp:txXfrm>
    </dsp:sp>
    <dsp:sp modelId="{2E7E39BB-AD0F-4531-ADBA-E3FE9EFAE614}">
      <dsp:nvSpPr>
        <dsp:cNvPr id="0" name=""/>
        <dsp:cNvSpPr/>
      </dsp:nvSpPr>
      <dsp:spPr>
        <a:xfrm>
          <a:off x="2832" y="2206830"/>
          <a:ext cx="1898758" cy="962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Control of pollutants</a:t>
          </a:r>
          <a:endParaRPr lang="es-ES" sz="1700" kern="1200" dirty="0"/>
        </a:p>
      </dsp:txBody>
      <dsp:txXfrm>
        <a:off x="31035" y="2235033"/>
        <a:ext cx="1842352" cy="906509"/>
      </dsp:txXfrm>
    </dsp:sp>
    <dsp:sp modelId="{B42E967B-E0C1-4384-A0BB-F498B13998D7}">
      <dsp:nvSpPr>
        <dsp:cNvPr id="0" name=""/>
        <dsp:cNvSpPr/>
      </dsp:nvSpPr>
      <dsp:spPr>
        <a:xfrm>
          <a:off x="2061086" y="1103792"/>
          <a:ext cx="1898758" cy="962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/>
            <a:t>Active mobility.</a:t>
          </a:r>
        </a:p>
      </dsp:txBody>
      <dsp:txXfrm>
        <a:off x="2089289" y="1131995"/>
        <a:ext cx="1842352" cy="906509"/>
      </dsp:txXfrm>
    </dsp:sp>
    <dsp:sp modelId="{448AD581-4E4E-413D-9115-022C6013059A}">
      <dsp:nvSpPr>
        <dsp:cNvPr id="0" name=""/>
        <dsp:cNvSpPr/>
      </dsp:nvSpPr>
      <dsp:spPr>
        <a:xfrm>
          <a:off x="2061086" y="2206830"/>
          <a:ext cx="1898758" cy="962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POECA</a:t>
          </a:r>
        </a:p>
      </dsp:txBody>
      <dsp:txXfrm>
        <a:off x="2089289" y="2235033"/>
        <a:ext cx="1842352" cy="906509"/>
      </dsp:txXfrm>
    </dsp:sp>
    <dsp:sp modelId="{C551AD83-1809-43A6-B970-146071B208C2}">
      <dsp:nvSpPr>
        <dsp:cNvPr id="0" name=""/>
        <dsp:cNvSpPr/>
      </dsp:nvSpPr>
      <dsp:spPr>
        <a:xfrm>
          <a:off x="4278837" y="754"/>
          <a:ext cx="3957013" cy="962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Planning and Territorial Order with sustainability criteria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307040" y="28957"/>
        <a:ext cx="3900607" cy="906509"/>
      </dsp:txXfrm>
    </dsp:sp>
    <dsp:sp modelId="{8243600F-3B2C-48DD-812E-97A4A0504CEC}">
      <dsp:nvSpPr>
        <dsp:cNvPr id="0" name=""/>
        <dsp:cNvSpPr/>
      </dsp:nvSpPr>
      <dsp:spPr>
        <a:xfrm>
          <a:off x="4278837" y="1103792"/>
          <a:ext cx="1898758" cy="962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Sustainable, competitive and productive industry </a:t>
          </a:r>
          <a:endParaRPr lang="es-ES" sz="1700" kern="1200" dirty="0"/>
        </a:p>
      </dsp:txBody>
      <dsp:txXfrm>
        <a:off x="4307040" y="1131995"/>
        <a:ext cx="1842352" cy="906509"/>
      </dsp:txXfrm>
    </dsp:sp>
    <dsp:sp modelId="{EB3FFD5B-25E0-4002-BCC5-668268A7CEE3}">
      <dsp:nvSpPr>
        <dsp:cNvPr id="0" name=""/>
        <dsp:cNvSpPr/>
      </dsp:nvSpPr>
      <dsp:spPr>
        <a:xfrm>
          <a:off x="4278837" y="2206830"/>
          <a:ext cx="1898758" cy="962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ZUAP</a:t>
          </a:r>
        </a:p>
      </dsp:txBody>
      <dsp:txXfrm>
        <a:off x="4307040" y="2235033"/>
        <a:ext cx="1842352" cy="906509"/>
      </dsp:txXfrm>
    </dsp:sp>
    <dsp:sp modelId="{CF76F833-71C3-407F-8E5A-51D81506ACE0}">
      <dsp:nvSpPr>
        <dsp:cNvPr id="0" name=""/>
        <dsp:cNvSpPr/>
      </dsp:nvSpPr>
      <dsp:spPr>
        <a:xfrm>
          <a:off x="6337091" y="1103792"/>
          <a:ext cx="1898758" cy="962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Urban trees, public space and ecosystems</a:t>
          </a:r>
          <a:endParaRPr lang="es-ES" sz="1700" kern="1200" dirty="0"/>
        </a:p>
      </dsp:txBody>
      <dsp:txXfrm>
        <a:off x="6365294" y="1131995"/>
        <a:ext cx="1842352" cy="906509"/>
      </dsp:txXfrm>
    </dsp:sp>
    <dsp:sp modelId="{AE4E6616-E2E3-4AB2-84E2-6BE2B96D6858}">
      <dsp:nvSpPr>
        <dsp:cNvPr id="0" name=""/>
        <dsp:cNvSpPr/>
      </dsp:nvSpPr>
      <dsp:spPr>
        <a:xfrm>
          <a:off x="6337091" y="2206830"/>
          <a:ext cx="1898758" cy="962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/>
            <a:t>Cargo systems and benefits</a:t>
          </a:r>
        </a:p>
      </dsp:txBody>
      <dsp:txXfrm>
        <a:off x="6365294" y="2235033"/>
        <a:ext cx="1842352" cy="906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0E6E3-1703-4B92-893A-47A7AB99FC1C}">
      <dsp:nvSpPr>
        <dsp:cNvPr id="0" name=""/>
        <dsp:cNvSpPr/>
      </dsp:nvSpPr>
      <dsp:spPr>
        <a:xfrm>
          <a:off x="1089" y="261848"/>
          <a:ext cx="2125439" cy="85017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Dialogue, articulation and co-responsibility</a:t>
          </a:r>
          <a:endParaRPr lang="es-ES" sz="1300" kern="1200" dirty="0"/>
        </a:p>
      </dsp:txBody>
      <dsp:txXfrm>
        <a:off x="1089" y="261848"/>
        <a:ext cx="1912895" cy="850175"/>
      </dsp:txXfrm>
    </dsp:sp>
    <dsp:sp modelId="{C2A5A7A8-B24A-4BC1-A78D-75AC19F30ACA}">
      <dsp:nvSpPr>
        <dsp:cNvPr id="0" name=""/>
        <dsp:cNvSpPr/>
      </dsp:nvSpPr>
      <dsp:spPr>
        <a:xfrm>
          <a:off x="1701441" y="261848"/>
          <a:ext cx="2125439" cy="850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Pedagogy, education and citizen culture.</a:t>
          </a:r>
          <a:endParaRPr lang="es-ES" sz="1300" kern="1200" dirty="0"/>
        </a:p>
      </dsp:txBody>
      <dsp:txXfrm>
        <a:off x="2126529" y="261848"/>
        <a:ext cx="1275264" cy="850175"/>
      </dsp:txXfrm>
    </dsp:sp>
    <dsp:sp modelId="{9B8F4629-BA75-4A1F-9DD9-2E47F9A1E8DF}">
      <dsp:nvSpPr>
        <dsp:cNvPr id="0" name=""/>
        <dsp:cNvSpPr/>
      </dsp:nvSpPr>
      <dsp:spPr>
        <a:xfrm>
          <a:off x="3401792" y="261848"/>
          <a:ext cx="2125439" cy="850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/>
            <a:t>Public communication</a:t>
          </a:r>
        </a:p>
      </dsp:txBody>
      <dsp:txXfrm>
        <a:off x="3826880" y="261848"/>
        <a:ext cx="1275264" cy="850175"/>
      </dsp:txXfrm>
    </dsp:sp>
    <dsp:sp modelId="{2E72221C-05E0-4474-8109-387ABD73F6CF}">
      <dsp:nvSpPr>
        <dsp:cNvPr id="0" name=""/>
        <dsp:cNvSpPr/>
      </dsp:nvSpPr>
      <dsp:spPr>
        <a:xfrm>
          <a:off x="5102144" y="261848"/>
          <a:ext cx="2125439" cy="850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Regulatory framework updated and strengthened.</a:t>
          </a:r>
          <a:endParaRPr lang="es-ES" sz="1300" kern="1200" dirty="0"/>
        </a:p>
      </dsp:txBody>
      <dsp:txXfrm>
        <a:off x="5527232" y="261848"/>
        <a:ext cx="1275264" cy="850175"/>
      </dsp:txXfrm>
    </dsp:sp>
    <dsp:sp modelId="{45D0B163-8832-4EA3-8DCE-09BF6BA6D90A}">
      <dsp:nvSpPr>
        <dsp:cNvPr id="0" name=""/>
        <dsp:cNvSpPr/>
      </dsp:nvSpPr>
      <dsp:spPr>
        <a:xfrm>
          <a:off x="6802495" y="261848"/>
          <a:ext cx="2125439" cy="8501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/>
            <a:t>Control and follow-up</a:t>
          </a:r>
        </a:p>
      </dsp:txBody>
      <dsp:txXfrm>
        <a:off x="7227583" y="261848"/>
        <a:ext cx="1275264" cy="850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A24CB-FB64-434D-AD6F-A62F821FF5D4}">
      <dsp:nvSpPr>
        <dsp:cNvPr id="0" name=""/>
        <dsp:cNvSpPr/>
      </dsp:nvSpPr>
      <dsp:spPr>
        <a:xfrm rot="10800000">
          <a:off x="927471" y="2144"/>
          <a:ext cx="3160581" cy="525541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7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Dump trucks and trucks: Gas and electric (future)</a:t>
          </a:r>
          <a:endParaRPr lang="es-ES" sz="1600" kern="1200" dirty="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sp:txBody>
      <dsp:txXfrm rot="10800000">
        <a:off x="1058856" y="2144"/>
        <a:ext cx="3029196" cy="525541"/>
      </dsp:txXfrm>
    </dsp:sp>
    <dsp:sp modelId="{2D406126-096E-4A71-B5FF-C504DEB3132C}">
      <dsp:nvSpPr>
        <dsp:cNvPr id="0" name=""/>
        <dsp:cNvSpPr/>
      </dsp:nvSpPr>
      <dsp:spPr>
        <a:xfrm>
          <a:off x="664700" y="2144"/>
          <a:ext cx="525541" cy="525541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9FA13-7087-4FCC-B408-2783A802DE5B}">
      <dsp:nvSpPr>
        <dsp:cNvPr id="0" name=""/>
        <dsp:cNvSpPr/>
      </dsp:nvSpPr>
      <dsp:spPr>
        <a:xfrm rot="10800000">
          <a:off x="927471" y="684563"/>
          <a:ext cx="3160581" cy="525541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7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Buses: Gas and </a:t>
          </a:r>
          <a:r>
            <a:rPr lang="es-ES" sz="16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electric</a:t>
          </a:r>
          <a:endParaRPr lang="es-ES" sz="1600" kern="1200" dirty="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sp:txBody>
      <dsp:txXfrm rot="10800000">
        <a:off x="1058856" y="684563"/>
        <a:ext cx="3029196" cy="525541"/>
      </dsp:txXfrm>
    </dsp:sp>
    <dsp:sp modelId="{25DA5FC2-BF84-4556-A49F-19B21FD76820}">
      <dsp:nvSpPr>
        <dsp:cNvPr id="0" name=""/>
        <dsp:cNvSpPr/>
      </dsp:nvSpPr>
      <dsp:spPr>
        <a:xfrm>
          <a:off x="664700" y="684563"/>
          <a:ext cx="525541" cy="525541"/>
        </a:xfrm>
        <a:prstGeom prst="ellipse">
          <a:avLst/>
        </a:prstGeom>
        <a:blipFill>
          <a:blip xmlns:r="http://schemas.openxmlformats.org/officeDocument/2006/relationships" r:embed="rId3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AA3B6-3205-4D54-8876-E80DE28226A1}">
      <dsp:nvSpPr>
        <dsp:cNvPr id="0" name=""/>
        <dsp:cNvSpPr/>
      </dsp:nvSpPr>
      <dsp:spPr>
        <a:xfrm rot="10800000">
          <a:off x="927471" y="1366983"/>
          <a:ext cx="3160581" cy="525541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7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Gas and </a:t>
          </a:r>
          <a:r>
            <a:rPr lang="es-ES" sz="16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electric</a:t>
          </a:r>
          <a:r>
            <a:rPr lang="es-ES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 taxis</a:t>
          </a:r>
          <a:endParaRPr lang="es-ES" sz="1600" kern="1200" dirty="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sp:txBody>
      <dsp:txXfrm rot="10800000">
        <a:off x="1058856" y="1366983"/>
        <a:ext cx="3029196" cy="525541"/>
      </dsp:txXfrm>
    </dsp:sp>
    <dsp:sp modelId="{76B30036-EEEC-44E3-A410-82AD8ABDDAB4}">
      <dsp:nvSpPr>
        <dsp:cNvPr id="0" name=""/>
        <dsp:cNvSpPr/>
      </dsp:nvSpPr>
      <dsp:spPr>
        <a:xfrm>
          <a:off x="664700" y="1366983"/>
          <a:ext cx="525541" cy="525541"/>
        </a:xfrm>
        <a:prstGeom prst="ellipse">
          <a:avLst/>
        </a:prstGeom>
        <a:blipFill>
          <a:blip xmlns:r="http://schemas.openxmlformats.org/officeDocument/2006/relationships" r:embed="rId5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4F58E-B1A1-45D3-8DFA-3142E6F1CBFF}">
      <dsp:nvSpPr>
        <dsp:cNvPr id="0" name=""/>
        <dsp:cNvSpPr/>
      </dsp:nvSpPr>
      <dsp:spPr>
        <a:xfrm rot="10800000">
          <a:off x="927471" y="2049402"/>
          <a:ext cx="3160581" cy="525541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7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Electric </a:t>
          </a:r>
          <a:r>
            <a:rPr lang="es-CO" sz="16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motorcycles</a:t>
          </a:r>
          <a:endParaRPr lang="es-ES" sz="1600" kern="1200" dirty="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sp:txBody>
      <dsp:txXfrm rot="10800000">
        <a:off x="1058856" y="2049402"/>
        <a:ext cx="3029196" cy="525541"/>
      </dsp:txXfrm>
    </dsp:sp>
    <dsp:sp modelId="{66A7E8A2-1A49-4B4C-88DF-CB6B7E51A2AB}">
      <dsp:nvSpPr>
        <dsp:cNvPr id="0" name=""/>
        <dsp:cNvSpPr/>
      </dsp:nvSpPr>
      <dsp:spPr>
        <a:xfrm>
          <a:off x="664700" y="2049402"/>
          <a:ext cx="525541" cy="525541"/>
        </a:xfrm>
        <a:prstGeom prst="ellipse">
          <a:avLst/>
        </a:prstGeom>
        <a:blipFill>
          <a:blip xmlns:r="http://schemas.openxmlformats.org/officeDocument/2006/relationships" r:embed="rId7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8E927-C321-4CA5-91AE-70D23612E85A}">
      <dsp:nvSpPr>
        <dsp:cNvPr id="0" name=""/>
        <dsp:cNvSpPr/>
      </dsp:nvSpPr>
      <dsp:spPr>
        <a:xfrm rot="10800000">
          <a:off x="927471" y="2731821"/>
          <a:ext cx="3160581" cy="525541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7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Gas and </a:t>
          </a:r>
          <a:r>
            <a:rPr lang="es-ES" sz="16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electric</a:t>
          </a:r>
          <a:r>
            <a:rPr lang="es-ES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 cars</a:t>
          </a:r>
          <a:endParaRPr lang="es-ES" sz="1600" kern="1200" dirty="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sp:txBody>
      <dsp:txXfrm rot="10800000">
        <a:off x="1058856" y="2731821"/>
        <a:ext cx="3029196" cy="525541"/>
      </dsp:txXfrm>
    </dsp:sp>
    <dsp:sp modelId="{CED74964-83FA-489E-A1C7-6F99CFCDDE6F}">
      <dsp:nvSpPr>
        <dsp:cNvPr id="0" name=""/>
        <dsp:cNvSpPr/>
      </dsp:nvSpPr>
      <dsp:spPr>
        <a:xfrm>
          <a:off x="664700" y="2731821"/>
          <a:ext cx="525541" cy="525541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E0F0E-96CB-4FB6-8638-422451EBFB1B}">
      <dsp:nvSpPr>
        <dsp:cNvPr id="0" name=""/>
        <dsp:cNvSpPr/>
      </dsp:nvSpPr>
      <dsp:spPr>
        <a:xfrm rot="10800000">
          <a:off x="927471" y="3414241"/>
          <a:ext cx="3160581" cy="525541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7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Electric </a:t>
          </a:r>
          <a:r>
            <a:rPr lang="es-CO" sz="16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bicycles</a:t>
          </a:r>
          <a:r>
            <a:rPr lang="es-CO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 </a:t>
          </a:r>
          <a:endParaRPr lang="es-ES" sz="1600" kern="1200" dirty="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sp:txBody>
      <dsp:txXfrm rot="10800000">
        <a:off x="1058856" y="3414241"/>
        <a:ext cx="3029196" cy="525541"/>
      </dsp:txXfrm>
    </dsp:sp>
    <dsp:sp modelId="{46249F22-4ECB-4008-81BB-180D1426E535}">
      <dsp:nvSpPr>
        <dsp:cNvPr id="0" name=""/>
        <dsp:cNvSpPr/>
      </dsp:nvSpPr>
      <dsp:spPr>
        <a:xfrm>
          <a:off x="588502" y="3416385"/>
          <a:ext cx="525541" cy="525541"/>
        </a:xfrm>
        <a:prstGeom prst="ellipse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54F74-5EAE-F343-81B2-D1B53F53F5F4}" type="datetimeFigureOut">
              <a:rPr lang="es-CO" smtClean="0"/>
              <a:t>17/10/2019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82086-877A-E640-B338-EAF78C2792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553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Shape 11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Shape 11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742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0" name="Shape 5930"/>
          <p:cNvSpPr txBox="1">
            <a:spLocks noGrp="1"/>
          </p:cNvSpPr>
          <p:nvPr>
            <p:ph type="body" idx="1"/>
          </p:nvPr>
        </p:nvSpPr>
        <p:spPr>
          <a:xfrm>
            <a:off x="1828800" y="4950618"/>
            <a:ext cx="14630100" cy="4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725" tIns="192725" rIns="192725" bIns="1927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5931" name="Shape 5931"/>
          <p:cNvSpPr>
            <a:spLocks noGrp="1" noRot="1" noChangeAspect="1"/>
          </p:cNvSpPr>
          <p:nvPr>
            <p:ph type="sldImg" idx="2"/>
          </p:nvPr>
        </p:nvSpPr>
        <p:spPr>
          <a:xfrm>
            <a:off x="6059488" y="1285875"/>
            <a:ext cx="6169025" cy="3470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906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07027C-86D2-6F4F-B856-50E3C3E2F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3DDD6F6-18E1-DA4D-95B7-D047D2D0C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8A64CCB-6C06-FA4C-9A32-20CE4103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B-721F-544A-8B8C-9C56F610798E}" type="datetimeFigureOut">
              <a:rPr lang="es-CO" smtClean="0"/>
              <a:t>17/10/2019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2EFD66C-BCFA-694E-986E-8E511F939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D826879-1BCE-384A-9A6A-8D9F65F9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72A6-68C0-094B-B475-1A8AA93CD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820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495D3E-F8F5-5845-9080-5D619FC5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83CBC3A-A215-C846-AF7E-75453FA93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4905028-DA3E-384D-A05F-A6110797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B-721F-544A-8B8C-9C56F610798E}" type="datetimeFigureOut">
              <a:rPr lang="es-CO" smtClean="0"/>
              <a:t>17/10/2019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7F0F304-1543-AD45-B53A-76341915F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AD5153C-3632-B843-88EC-5405C9325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72A6-68C0-094B-B475-1A8AA93CD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713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86E0967-3F4D-9D42-93A7-E0D292A44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E5A9A73-52F9-D743-B09F-6BB8FDE6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3E0791E-9AEF-3A48-B3B4-57136C12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B-721F-544A-8B8C-9C56F610798E}" type="datetimeFigureOut">
              <a:rPr lang="es-CO" smtClean="0"/>
              <a:t>17/10/2019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128130-C686-294E-A0DC-B2C9CD56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FC54209-75C4-A34B-9B36-4498EC5E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72A6-68C0-094B-B475-1A8AA93CD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2398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9412" y="261656"/>
            <a:ext cx="10564038" cy="460476"/>
          </a:xfrm>
        </p:spPr>
        <p:txBody>
          <a:bodyPr>
            <a:noAutofit/>
          </a:bodyPr>
          <a:lstStyle>
            <a:lvl1pPr marL="0" marR="0" indent="0"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MX" sz="2800" b="1" kern="1200" cap="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"/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567542" y="1864426"/>
            <a:ext cx="10295907" cy="3794096"/>
          </a:xfrm>
        </p:spPr>
        <p:txBody>
          <a:bodyPr>
            <a:normAutofit/>
          </a:bodyPr>
          <a:lstStyle>
            <a:lvl1pPr marL="0" marR="0" indent="0" algn="l" defTabSz="914400" rtl="0" eaLnBrk="1" fontAlgn="b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" sz="16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fontAlgn="b" latinLnBrk="0" hangingPunct="1">
              <a:buNone/>
              <a:defRPr lang="es-E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fontAlgn="b" latinLnBrk="0" hangingPunct="1">
              <a:buNone/>
              <a:defRPr lang="es-E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fontAlgn="b" latinLnBrk="0" hangingPunct="1">
              <a:buNone/>
              <a:defRPr lang="es-E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fontAlgn="b" latinLnBrk="0" hangingPunct="1">
              <a:buNone/>
              <a:defRPr lang="es-MX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O" dirty="0"/>
              <a:t>Si se requiere una nueva diapositiva, entrar a: INSERTAR &gt; Nueva diapositiva [y ahí se encontrarán las diferentes opciones de diseño]</a:t>
            </a:r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  <p:cxnSp>
        <p:nvCxnSpPr>
          <p:cNvPr id="9" name="Conector recto 49"/>
          <p:cNvCxnSpPr/>
          <p:nvPr userDrawn="1"/>
        </p:nvCxnSpPr>
        <p:spPr>
          <a:xfrm>
            <a:off x="487241" y="-28130"/>
            <a:ext cx="0" cy="1040048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990000" cy="686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5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145492" y="6377517"/>
            <a:ext cx="390101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09601" y="6377517"/>
            <a:ext cx="280458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777817" y="6377517"/>
            <a:ext cx="280458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6587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806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D9B65F-DD21-914A-8388-4D538878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C481857-DBD6-944F-8AEA-D3D7A1436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EFEB77F-E826-F54C-A1FE-766BAFD4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B-721F-544A-8B8C-9C56F610798E}" type="datetimeFigureOut">
              <a:rPr lang="es-CO" smtClean="0"/>
              <a:t>17/10/2019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3C75EEE-2B4B-E546-8D69-4725EE78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BB15495-774F-FA4C-A69E-7C51A2A0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72A6-68C0-094B-B475-1A8AA93CD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275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864AFD-E6A8-9B44-9B9D-82CE6525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DEA60A7-F58A-1C4C-BBC6-6A4694F6B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32B254B-CA36-A04D-B14A-95B396FD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B-721F-544A-8B8C-9C56F610798E}" type="datetimeFigureOut">
              <a:rPr lang="es-CO" smtClean="0"/>
              <a:t>17/10/2019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B876006-BAF8-B34B-A813-8A8555E1E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226EAF6-60A6-5743-8A7F-9EA7AF38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72A6-68C0-094B-B475-1A8AA93CD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68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B2CEF6-BB92-3543-92D1-31AB662C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22B5FD1-541B-FE46-8313-B9697D4AF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78BA8EF-8DF6-4D46-9B4E-86E876DD4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EF14165-898D-E645-ADFB-E0C703AC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B-721F-544A-8B8C-9C56F610798E}" type="datetimeFigureOut">
              <a:rPr lang="es-CO" smtClean="0"/>
              <a:t>17/10/2019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F95CF55-C615-364A-AC27-4BCB537FB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C759B7D-2268-2A43-B883-E1803C22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72A6-68C0-094B-B475-1A8AA93CD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433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7EC63D-9361-B840-86F3-9BA76E8C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E45C97C-A255-1A45-94FF-BBE5EA22F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B900502-DF2B-BF42-BE2A-FD0AA8651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DD600B7-C7A0-9A47-A1A4-D6B28E697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67C3ECEC-A683-B14F-AF95-2B5976BAC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29EB93D0-334A-0B4F-912E-BF02B9B38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B-721F-544A-8B8C-9C56F610798E}" type="datetimeFigureOut">
              <a:rPr lang="es-CO" smtClean="0"/>
              <a:t>17/10/2019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9190CEC9-C26F-5945-875E-B8997701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5E064BF-A900-B249-8D47-723A28E8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72A6-68C0-094B-B475-1A8AA93CD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057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F00723-ACA2-F547-B240-9FC07ADC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1AC849D-23FB-B041-A8C9-36A168757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B-721F-544A-8B8C-9C56F610798E}" type="datetimeFigureOut">
              <a:rPr lang="es-CO" smtClean="0"/>
              <a:t>17/10/2019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DBEDB3C-AC1B-CD4E-A6D5-A6B3D582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3C3E7F24-7AB6-A64E-8A96-4D830295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72A6-68C0-094B-B475-1A8AA93CD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38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4538FF2-ACB1-E045-9CF3-DCABA8AC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B-721F-544A-8B8C-9C56F610798E}" type="datetimeFigureOut">
              <a:rPr lang="es-CO" smtClean="0"/>
              <a:t>17/10/2019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FEFC021-F65F-B546-9293-914B88244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BF204E0A-D489-894D-BBB1-31062F9B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72A6-68C0-094B-B475-1A8AA93CD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646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58EC1B-2D8C-D641-B38F-8039EBB23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EF21803-C8E9-4F4E-BD1F-59A67C799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430C9FD-4A0C-D34C-A5CC-B2F0DD06A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AC4CA74-66A8-7344-A61B-7CDF80CD2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B-721F-544A-8B8C-9C56F610798E}" type="datetimeFigureOut">
              <a:rPr lang="es-CO" smtClean="0"/>
              <a:t>17/10/2019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E87FC47-89AD-F04B-A8C1-3370BCF9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6206EDB-2E50-0B48-841F-F9195D47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72A6-68C0-094B-B475-1A8AA93CD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482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BA60484-3652-4B47-ADFD-61B3CD65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E3D0E181-989C-294C-9D3A-5EE62CB7F5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BEB750B-B5D2-7348-BC36-11688BE8B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CDB13C4-6348-904E-8FCA-44518F344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B-721F-544A-8B8C-9C56F610798E}" type="datetimeFigureOut">
              <a:rPr lang="es-CO" smtClean="0"/>
              <a:t>17/10/2019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854660B-EC0C-744D-8B73-5236F4C1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05B59D1-60CA-D345-BEC3-822EAF31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72A6-68C0-094B-B475-1A8AA93CD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911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7DDEA010-5AF0-BA4E-BA3E-6C167252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4AE5FA4-5FAD-B040-904D-965AACEA6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E3B1DEA-AAA7-B148-9F21-77EBA4A16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519B-721F-544A-8B8C-9C56F610798E}" type="datetimeFigureOut">
              <a:rPr lang="es-CO" smtClean="0"/>
              <a:t>17/10/2019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1010180-FC01-BE48-AA42-6F365F71C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E38139F-081A-D84C-B2CC-B7231DBA6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B72A6-68C0-094B-B475-1A8AA93CD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011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pn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/>
          <p:cNvCxnSpPr/>
          <p:nvPr/>
        </p:nvCxnSpPr>
        <p:spPr>
          <a:xfrm>
            <a:off x="5666015" y="5494705"/>
            <a:ext cx="0" cy="103647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Imagen 2" descr="Imagen que contiene cielo, exterior, árbol, edificio&#10;&#10;Descripción generada automáticamente">
            <a:extLst>
              <a:ext uri="{FF2B5EF4-FFF2-40B4-BE49-F238E27FC236}">
                <a16:creationId xmlns="" xmlns:a16="http://schemas.microsoft.com/office/drawing/2014/main" id="{5B7E47E7-A49A-3541-811E-BF4310F5F8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0817A93-D442-7544-BDD2-41367D128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4447" y="4980579"/>
            <a:ext cx="1450721" cy="155891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52354" y="477037"/>
            <a:ext cx="9971313" cy="2677656"/>
          </a:xfrm>
          <a:prstGeom prst="rect">
            <a:avLst/>
          </a:prstGeom>
          <a:solidFill>
            <a:schemeClr val="tx1">
              <a:lumMod val="50000"/>
              <a:lumOff val="50000"/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es-CO" sz="4800" dirty="0">
                <a:solidFill>
                  <a:schemeClr val="bg1"/>
                </a:solidFill>
              </a:rPr>
              <a:t>Regional </a:t>
            </a:r>
            <a:r>
              <a:rPr lang="es-CO" sz="4800" dirty="0" err="1">
                <a:solidFill>
                  <a:schemeClr val="bg1"/>
                </a:solidFill>
              </a:rPr>
              <a:t>Logistics</a:t>
            </a:r>
            <a:r>
              <a:rPr lang="es-CO" sz="4800" dirty="0">
                <a:solidFill>
                  <a:schemeClr val="bg1"/>
                </a:solidFill>
              </a:rPr>
              <a:t> </a:t>
            </a:r>
            <a:r>
              <a:rPr lang="es-CO" sz="4800" dirty="0" smtClean="0">
                <a:solidFill>
                  <a:schemeClr val="bg1"/>
                </a:solidFill>
              </a:rPr>
              <a:t>Plan</a:t>
            </a:r>
          </a:p>
          <a:p>
            <a:r>
              <a:rPr lang="es-CO" sz="4800" dirty="0" err="1" smtClean="0">
                <a:solidFill>
                  <a:schemeClr val="bg1"/>
                </a:solidFill>
              </a:rPr>
              <a:t>Metropolitan</a:t>
            </a:r>
            <a:r>
              <a:rPr lang="es-CO" sz="4800" dirty="0" smtClean="0">
                <a:solidFill>
                  <a:schemeClr val="bg1"/>
                </a:solidFill>
              </a:rPr>
              <a:t> Area of </a:t>
            </a:r>
            <a:r>
              <a:rPr lang="es-CO" sz="4800" dirty="0" err="1" smtClean="0">
                <a:solidFill>
                  <a:schemeClr val="bg1"/>
                </a:solidFill>
              </a:rPr>
              <a:t>the</a:t>
            </a:r>
            <a:r>
              <a:rPr lang="es-CO" sz="4800" dirty="0" smtClean="0">
                <a:solidFill>
                  <a:schemeClr val="bg1"/>
                </a:solidFill>
              </a:rPr>
              <a:t> Aburrá Valley Colombia</a:t>
            </a:r>
            <a:endParaRPr lang="es-CO" sz="4800" dirty="0">
              <a:solidFill>
                <a:schemeClr val="bg1"/>
              </a:solidFill>
            </a:endParaRPr>
          </a:p>
          <a:p>
            <a:r>
              <a:rPr lang="es-CO" sz="2400" dirty="0" err="1" smtClean="0">
                <a:solidFill>
                  <a:schemeClr val="bg1"/>
                </a:solidFill>
              </a:rPr>
              <a:t>October</a:t>
            </a:r>
            <a:r>
              <a:rPr lang="es-CO" sz="2400" dirty="0" smtClean="0">
                <a:solidFill>
                  <a:schemeClr val="bg1"/>
                </a:solidFill>
              </a:rPr>
              <a:t> </a:t>
            </a:r>
            <a:r>
              <a:rPr lang="es-CO" sz="2400" dirty="0">
                <a:solidFill>
                  <a:schemeClr val="bg1"/>
                </a:solidFill>
              </a:rPr>
              <a:t>2019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524743"/>
            <a:ext cx="352354" cy="2585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8219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>
            <a:graphicFrameLocks/>
          </p:cNvGraphicFramePr>
          <p:nvPr>
            <p:extLst/>
          </p:nvPr>
        </p:nvGraphicFramePr>
        <p:xfrm>
          <a:off x="1524001" y="1843531"/>
          <a:ext cx="9026525" cy="421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EC294FAB-E309-487D-A92A-CD98E3E72B2C}"/>
              </a:ext>
            </a:extLst>
          </p:cNvPr>
          <p:cNvSpPr txBox="1">
            <a:spLocks/>
          </p:cNvSpPr>
          <p:nvPr/>
        </p:nvSpPr>
        <p:spPr>
          <a:xfrm>
            <a:off x="1924626" y="478166"/>
            <a:ext cx="8185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Trebuchet MS" panose="020B0603020202020204" pitchFamily="34" charset="0"/>
              </a:rPr>
              <a:t>Difficulties: AGE OF VEHICLE FLEET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8061397" y="6053763"/>
            <a:ext cx="2489129" cy="658980"/>
            <a:chOff x="6537396" y="6053763"/>
            <a:chExt cx="2489129" cy="658980"/>
          </a:xfrm>
        </p:grpSpPr>
        <p:pic>
          <p:nvPicPr>
            <p:cNvPr id="15" name="0 Imagen">
              <a:extLst>
                <a:ext uri="{FF2B5EF4-FFF2-40B4-BE49-F238E27FC236}">
                  <a16:creationId xmlns="" xmlns:a16="http://schemas.microsoft.com/office/drawing/2014/main" id="{1A1CD3D1-835A-4C13-ABD4-72088473FCE6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482"/>
            <a:stretch/>
          </p:blipFill>
          <p:spPr bwMode="auto">
            <a:xfrm>
              <a:off x="7470899" y="6062875"/>
              <a:ext cx="642889" cy="6407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 descr="Imagen que contiene imágenes prediseñadas&#10;&#10;Descripción generada con confianza muy alta">
              <a:extLst>
                <a:ext uri="{FF2B5EF4-FFF2-40B4-BE49-F238E27FC236}">
                  <a16:creationId xmlns="" xmlns:a16="http://schemas.microsoft.com/office/drawing/2014/main" id="{48768FE7-3DC7-499E-A428-88C878D3E31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96" y="6152375"/>
              <a:ext cx="877931" cy="461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n 16" descr="Macintosh HD:Users:davidsalazar:Desktop:PAPELERIA ALCALDIA:ARTE HOJA CARTA_Folder:Links:logo HOJA CARTA.png">
              <a:extLst>
                <a:ext uri="{FF2B5EF4-FFF2-40B4-BE49-F238E27FC236}">
                  <a16:creationId xmlns="" xmlns:a16="http://schemas.microsoft.com/office/drawing/2014/main" id="{0CCC004A-B928-4D7A-8B9F-A77D36344403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300" y="6053763"/>
              <a:ext cx="867225" cy="658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Bocadillo: rectángulo 3"/>
          <p:cNvSpPr/>
          <p:nvPr/>
        </p:nvSpPr>
        <p:spPr>
          <a:xfrm>
            <a:off x="7641950" y="1208563"/>
            <a:ext cx="1096069" cy="537225"/>
          </a:xfrm>
          <a:prstGeom prst="wedgeRectCallout">
            <a:avLst>
              <a:gd name="adj1" fmla="val 3184"/>
              <a:gd name="adj2" fmla="val 9719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50% MORE THAN 15 YEARS OLD</a:t>
            </a:r>
            <a:endParaRPr lang="es-CO" sz="1400" dirty="0"/>
          </a:p>
        </p:txBody>
      </p:sp>
      <p:sp>
        <p:nvSpPr>
          <p:cNvPr id="12" name="Bocadillo: rectángulo 11"/>
          <p:cNvSpPr/>
          <p:nvPr/>
        </p:nvSpPr>
        <p:spPr>
          <a:xfrm>
            <a:off x="4316877" y="1208562"/>
            <a:ext cx="1272692" cy="537225"/>
          </a:xfrm>
          <a:prstGeom prst="wedgeRectCallout">
            <a:avLst>
              <a:gd name="adj1" fmla="val -4620"/>
              <a:gd name="adj2" fmla="val 7519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DISTRIBUTING CARGO IN URBAN AREAS</a:t>
            </a:r>
            <a:endParaRPr lang="es-CO" sz="1200" dirty="0"/>
          </a:p>
        </p:txBody>
      </p:sp>
      <p:sp>
        <p:nvSpPr>
          <p:cNvPr id="5" name="Rectángulo 4"/>
          <p:cNvSpPr/>
          <p:nvPr/>
        </p:nvSpPr>
        <p:spPr>
          <a:xfrm>
            <a:off x="5083385" y="1997128"/>
            <a:ext cx="369678" cy="30312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Poor governance, national authority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7603540" y="1997128"/>
            <a:ext cx="369678" cy="30312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Poor governance, national authority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428921" y="1997128"/>
            <a:ext cx="369678" cy="30312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Poor governance, national authority</a:t>
            </a:r>
          </a:p>
        </p:txBody>
      </p:sp>
      <p:sp>
        <p:nvSpPr>
          <p:cNvPr id="14" name="Rectángulo 8"/>
          <p:cNvSpPr/>
          <p:nvPr/>
        </p:nvSpPr>
        <p:spPr>
          <a:xfrm>
            <a:off x="1807180" y="146582"/>
            <a:ext cx="3815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Tahoma" pitchFamily="34" charset="0"/>
              </a:rPr>
              <a:t>Vehicle Renewal Project for the Aburrá Valley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9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Agrupar 39"/>
          <p:cNvGrpSpPr/>
          <p:nvPr/>
        </p:nvGrpSpPr>
        <p:grpSpPr>
          <a:xfrm>
            <a:off x="8061397" y="6053763"/>
            <a:ext cx="2489129" cy="658980"/>
            <a:chOff x="6537396" y="6053763"/>
            <a:chExt cx="2489129" cy="658980"/>
          </a:xfrm>
        </p:grpSpPr>
        <p:pic>
          <p:nvPicPr>
            <p:cNvPr id="41" name="0 Imagen">
              <a:extLst>
                <a:ext uri="{FF2B5EF4-FFF2-40B4-BE49-F238E27FC236}">
                  <a16:creationId xmlns="" xmlns:a16="http://schemas.microsoft.com/office/drawing/2014/main" id="{1A1CD3D1-835A-4C13-ABD4-72088473FCE6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482"/>
            <a:stretch/>
          </p:blipFill>
          <p:spPr bwMode="auto">
            <a:xfrm>
              <a:off x="7470899" y="6062875"/>
              <a:ext cx="642889" cy="6407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Imagen 41" descr="Imagen que contiene imágenes prediseñadas&#10;&#10;Descripción generada con confianza muy alta">
              <a:extLst>
                <a:ext uri="{FF2B5EF4-FFF2-40B4-BE49-F238E27FC236}">
                  <a16:creationId xmlns="" xmlns:a16="http://schemas.microsoft.com/office/drawing/2014/main" id="{48768FE7-3DC7-499E-A428-88C878D3E31A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96" y="6152375"/>
              <a:ext cx="877931" cy="461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Imagen 42" descr="Macintosh HD:Users:davidsalazar:Desktop:PAPELERIA ALCALDIA:ARTE HOJA CARTA_Folder:Links:logo HOJA CARTA.png">
              <a:extLst>
                <a:ext uri="{FF2B5EF4-FFF2-40B4-BE49-F238E27FC236}">
                  <a16:creationId xmlns="" xmlns:a16="http://schemas.microsoft.com/office/drawing/2014/main" id="{0CCC004A-B928-4D7A-8B9F-A77D3634440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300" y="6053763"/>
              <a:ext cx="867225" cy="658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3930633" y="371786"/>
            <a:ext cx="524034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es-ES_tradnl" altLang="es-CO" sz="15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008768" y="4822855"/>
            <a:ext cx="752058" cy="3455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043952" y="727385"/>
            <a:ext cx="670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pc="270" dirty="0">
                <a:solidFill>
                  <a:schemeClr val="bg1"/>
                </a:solidFill>
                <a:cs typeface="Franklin Gothic Medium"/>
              </a:rPr>
              <a:t>[1] CRECIMIENTO PARQUE AUTOMOTOR 2015 - 2030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3930634" y="469605"/>
            <a:ext cx="647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 Black" panose="020B0A04020102020204" pitchFamily="34" charset="0"/>
              </a:rPr>
              <a:t>Projection of vehicle fleet growth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28" name="Marcador de texto 2">
            <a:extLst>
              <a:ext uri="{FF2B5EF4-FFF2-40B4-BE49-F238E27FC236}">
                <a16:creationId xmlns="" xmlns:a16="http://schemas.microsoft.com/office/drawing/2014/main" id="{EC294FAB-E309-487D-A92A-CD98E3E72B2C}"/>
              </a:ext>
            </a:extLst>
          </p:cNvPr>
          <p:cNvSpPr txBox="1">
            <a:spLocks/>
          </p:cNvSpPr>
          <p:nvPr/>
        </p:nvSpPr>
        <p:spPr>
          <a:xfrm>
            <a:off x="1907315" y="216775"/>
            <a:ext cx="7772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Trebuchet MS" panose="020B0603020202020204" pitchFamily="34" charset="0"/>
              </a:rPr>
              <a:t>Difficulties</a:t>
            </a:r>
          </a:p>
        </p:txBody>
      </p:sp>
      <p:graphicFrame>
        <p:nvGraphicFramePr>
          <p:cNvPr id="29" name="Gráfico 2"/>
          <p:cNvGraphicFramePr/>
          <p:nvPr>
            <p:extLst/>
          </p:nvPr>
        </p:nvGraphicFramePr>
        <p:xfrm>
          <a:off x="1476545" y="797353"/>
          <a:ext cx="9334389" cy="486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t="-1" r="69021" b="-9081"/>
          <a:stretch/>
        </p:blipFill>
        <p:spPr>
          <a:xfrm>
            <a:off x="6574261" y="5639299"/>
            <a:ext cx="420414" cy="46400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37" b="-10509"/>
          <a:stretch/>
        </p:blipFill>
        <p:spPr>
          <a:xfrm>
            <a:off x="4712155" y="5647436"/>
            <a:ext cx="609283" cy="47009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3" t="1" r="55060" b="-14799"/>
          <a:stretch/>
        </p:blipFill>
        <p:spPr>
          <a:xfrm>
            <a:off x="3772341" y="5635200"/>
            <a:ext cx="792318" cy="48834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6" t="1" b="2361"/>
          <a:stretch/>
        </p:blipFill>
        <p:spPr>
          <a:xfrm>
            <a:off x="7437713" y="5648049"/>
            <a:ext cx="587721" cy="415337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1" r="10038" b="-19090"/>
          <a:stretch/>
        </p:blipFill>
        <p:spPr>
          <a:xfrm>
            <a:off x="8490147" y="5556901"/>
            <a:ext cx="867313" cy="59070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3" r="34207" b="3792"/>
          <a:stretch/>
        </p:blipFill>
        <p:spPr>
          <a:xfrm>
            <a:off x="5648435" y="5639296"/>
            <a:ext cx="549772" cy="40925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5" t="1814" r="45463" b="-499"/>
          <a:stretch/>
        </p:blipFill>
        <p:spPr>
          <a:xfrm>
            <a:off x="2518056" y="5649614"/>
            <a:ext cx="565941" cy="419787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1" t="14687" r="23213" b="-499"/>
          <a:stretch/>
        </p:blipFill>
        <p:spPr>
          <a:xfrm>
            <a:off x="3241473" y="5698351"/>
            <a:ext cx="517432" cy="365032"/>
          </a:xfrm>
          <a:prstGeom prst="rect">
            <a:avLst/>
          </a:prstGeom>
        </p:spPr>
      </p:pic>
      <p:cxnSp>
        <p:nvCxnSpPr>
          <p:cNvPr id="38" name="Conector recto 37"/>
          <p:cNvCxnSpPr/>
          <p:nvPr/>
        </p:nvCxnSpPr>
        <p:spPr>
          <a:xfrm flipH="1">
            <a:off x="2670967" y="6041807"/>
            <a:ext cx="757502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1" r="77310" b="-10509"/>
          <a:stretch/>
        </p:blipFill>
        <p:spPr>
          <a:xfrm>
            <a:off x="9719207" y="5644613"/>
            <a:ext cx="711470" cy="4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0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4163" y="209718"/>
            <a:ext cx="7886700" cy="567716"/>
          </a:xfrm>
        </p:spPr>
        <p:txBody>
          <a:bodyPr>
            <a:noAutofit/>
          </a:bodyPr>
          <a:lstStyle/>
          <a:p>
            <a:pPr algn="ctr"/>
            <a:r>
              <a:rPr lang="en-US" sz="2700" dirty="0"/>
              <a:t>Comprehensive Air Quality Management Plan</a:t>
            </a:r>
            <a:br>
              <a:rPr lang="en-US" sz="2700" dirty="0"/>
            </a:br>
            <a:r>
              <a:rPr lang="en-US" sz="2100" dirty="0"/>
              <a:t>(Metropolitan Agreement 016 of 2017)</a:t>
            </a:r>
            <a:endParaRPr lang="en-US" sz="2700" dirty="0"/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1919132" y="1265627"/>
          <a:ext cx="8238683" cy="317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/>
          </p:nvPr>
        </p:nvGraphicFramePr>
        <p:xfrm>
          <a:off x="1633002" y="4626879"/>
          <a:ext cx="8929025" cy="137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Flecha: en U 3"/>
          <p:cNvSpPr/>
          <p:nvPr/>
        </p:nvSpPr>
        <p:spPr>
          <a:xfrm>
            <a:off x="1589854" y="929059"/>
            <a:ext cx="9015318" cy="4140302"/>
          </a:xfrm>
          <a:prstGeom prst="uturnArrow">
            <a:avLst>
              <a:gd name="adj1" fmla="val 4620"/>
              <a:gd name="adj2" fmla="val 9461"/>
              <a:gd name="adj3" fmla="val 10909"/>
              <a:gd name="adj4" fmla="val 11472"/>
              <a:gd name="adj5" fmla="val 10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>
              <a:solidFill>
                <a:schemeClr val="tx1"/>
              </a:solidFill>
            </a:endParaRPr>
          </a:p>
        </p:txBody>
      </p:sp>
      <p:grpSp>
        <p:nvGrpSpPr>
          <p:cNvPr id="8" name="Agrupar 15"/>
          <p:cNvGrpSpPr/>
          <p:nvPr/>
        </p:nvGrpSpPr>
        <p:grpSpPr>
          <a:xfrm>
            <a:off x="8061397" y="6053763"/>
            <a:ext cx="2489129" cy="658980"/>
            <a:chOff x="6537396" y="6053763"/>
            <a:chExt cx="2489129" cy="658980"/>
          </a:xfrm>
        </p:grpSpPr>
        <p:pic>
          <p:nvPicPr>
            <p:cNvPr id="9" name="0 Imagen">
              <a:extLst/>
            </p:cNvPr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482"/>
            <a:stretch/>
          </p:blipFill>
          <p:spPr bwMode="auto">
            <a:xfrm>
              <a:off x="7470899" y="6062875"/>
              <a:ext cx="642889" cy="6407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n 9" descr="Imagen que contiene imágenes prediseñadas&#10;&#10;Descripción generada con confianza muy alta">
              <a:extLst/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96" y="6152375"/>
              <a:ext cx="877931" cy="461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 descr="Macintosh HD:Users:davidsalazar:Desktop:PAPELERIA ALCALDIA:ARTE HOJA CARTA_Folder:Links:logo HOJA CARTA.png">
              <a:extLst/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300" y="6053763"/>
              <a:ext cx="867225" cy="658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Rectángulo: esquinas redondeadas 4"/>
          <p:cNvSpPr/>
          <p:nvPr/>
        </p:nvSpPr>
        <p:spPr>
          <a:xfrm>
            <a:off x="1919131" y="2367752"/>
            <a:ext cx="1906008" cy="968901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657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/>
          <a:srcRect l="17881" t="20655" r="35497" b="26130"/>
          <a:stretch/>
        </p:blipFill>
        <p:spPr>
          <a:xfrm>
            <a:off x="1766226" y="939998"/>
            <a:ext cx="3759531" cy="5369968"/>
          </a:xfrm>
          <a:prstGeom prst="rect">
            <a:avLst/>
          </a:prstGeom>
          <a:ln>
            <a:noFill/>
          </a:ln>
        </p:spPr>
      </p:pic>
      <p:sp>
        <p:nvSpPr>
          <p:cNvPr id="1188" name="Shape 1188"/>
          <p:cNvSpPr/>
          <p:nvPr/>
        </p:nvSpPr>
        <p:spPr>
          <a:xfrm>
            <a:off x="1524163" y="26433"/>
            <a:ext cx="9143946" cy="223347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66340" tIns="66340" rIns="66340" bIns="6634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16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Shape 1189"/>
          <p:cNvSpPr txBox="1"/>
          <p:nvPr/>
        </p:nvSpPr>
        <p:spPr>
          <a:xfrm>
            <a:off x="6950874" y="-78276"/>
            <a:ext cx="3638422" cy="36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340" tIns="66340" rIns="66340" bIns="6634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ts val="726"/>
              </a:spcBef>
            </a:pPr>
            <a:r>
              <a:rPr lang="en-US" sz="871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Goals and strategy generation for PIGECA</a:t>
            </a:r>
            <a:endParaRPr sz="871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0" name="Shape 1190"/>
          <p:cNvSpPr txBox="1"/>
          <p:nvPr/>
        </p:nvSpPr>
        <p:spPr>
          <a:xfrm>
            <a:off x="1636823" y="423375"/>
            <a:ext cx="8913702" cy="414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2458" algn="ctr">
              <a:lnSpc>
                <a:spcPct val="102800"/>
              </a:lnSpc>
              <a:buClr>
                <a:srgbClr val="000000"/>
              </a:buClr>
              <a:buSzPts val="1800"/>
            </a:pPr>
            <a:r>
              <a:rPr lang="en-US" sz="1600" b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EMISSION REDUCTION OF PM2.5 PER YEAR BY 2030 PRIORITY MEASURES IN THE TRANSPORT SECTOR</a:t>
            </a:r>
            <a:endParaRPr sz="1600" b="1" dirty="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2" name="Shape 1192"/>
          <p:cNvSpPr txBox="1"/>
          <p:nvPr/>
        </p:nvSpPr>
        <p:spPr>
          <a:xfrm>
            <a:off x="5525757" y="1167712"/>
            <a:ext cx="5142244" cy="329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340" tIns="66340" rIns="66340" bIns="66340" anchor="t" anchorCtr="0">
            <a:noAutofit/>
          </a:bodyPr>
          <a:lstStyle/>
          <a:p>
            <a:pPr algn="just"/>
            <a:r>
              <a:rPr lang="es-ES_tradnl" sz="1600" b="1" dirty="0"/>
              <a:t>C1/C2</a:t>
            </a:r>
            <a:r>
              <a:rPr lang="es-ES_tradnl" sz="1600" b="1" dirty="0">
                <a:solidFill>
                  <a:schemeClr val="bg1">
                    <a:lumMod val="50000"/>
                  </a:schemeClr>
                </a:solidFill>
              </a:rPr>
              <a:t>(C5). </a:t>
            </a:r>
            <a:r>
              <a:rPr lang="en-US" sz="1600" dirty="0"/>
              <a:t>Fuel quality and implementation of stricter emission standards.</a:t>
            </a:r>
          </a:p>
          <a:p>
            <a:pPr algn="just"/>
            <a:r>
              <a:rPr lang="es-ES_tradnl" sz="1600" b="1" dirty="0"/>
              <a:t>C3/C4. </a:t>
            </a:r>
            <a:r>
              <a:rPr lang="en-US" sz="1600" dirty="0"/>
              <a:t>Modernization of public transport</a:t>
            </a:r>
            <a:r>
              <a:rPr lang="es-ES_tradnl" sz="1600" dirty="0"/>
              <a:t>;</a:t>
            </a:r>
          </a:p>
          <a:p>
            <a:pPr algn="just">
              <a:spcBef>
                <a:spcPts val="580"/>
              </a:spcBef>
            </a:pPr>
            <a:r>
              <a:rPr lang="es-ES_tradnl" sz="1600" b="1" dirty="0">
                <a:solidFill>
                  <a:srgbClr val="00B050"/>
                </a:solidFill>
                <a:latin typeface="Verdana"/>
                <a:ea typeface="Verdana"/>
              </a:rPr>
              <a:t>C6. </a:t>
            </a:r>
            <a:r>
              <a:rPr lang="en-US" sz="1600" b="1" dirty="0">
                <a:solidFill>
                  <a:srgbClr val="00B050"/>
                </a:solidFill>
                <a:latin typeface="Verdana"/>
                <a:ea typeface="Verdana"/>
                <a:sym typeface="Verdana"/>
              </a:rPr>
              <a:t>Design and implementation of a program for the renewal of cargo vehicles and trucks.</a:t>
            </a:r>
            <a:r>
              <a:rPr lang="es-CO" sz="1600" b="1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just"/>
            <a:r>
              <a:rPr lang="es-ES_tradnl" sz="1600" dirty="0"/>
              <a:t>C9. </a:t>
            </a:r>
            <a:r>
              <a:rPr lang="en-US" sz="1600" dirty="0"/>
              <a:t>Emissions inspection and vehicle maintenance</a:t>
            </a:r>
            <a:r>
              <a:rPr lang="es-ES_tradnl" sz="1600" dirty="0"/>
              <a:t>; </a:t>
            </a:r>
          </a:p>
          <a:p>
            <a:pPr algn="just"/>
            <a:r>
              <a:rPr lang="es-ES_tradnl" sz="1600" dirty="0"/>
              <a:t>C10. </a:t>
            </a:r>
            <a:r>
              <a:rPr lang="en-US" sz="1600" dirty="0"/>
              <a:t>Massive training program in eco-efficient driving</a:t>
            </a:r>
            <a:r>
              <a:rPr lang="es-ES_tradnl" sz="1600" dirty="0"/>
              <a:t>; </a:t>
            </a:r>
          </a:p>
          <a:p>
            <a:pPr algn="just"/>
            <a:r>
              <a:rPr lang="es-ES_tradnl" sz="1600" b="1" dirty="0">
                <a:solidFill>
                  <a:srgbClr val="00B050"/>
                </a:solidFill>
                <a:latin typeface="Verdana"/>
                <a:ea typeface="Verdana"/>
              </a:rPr>
              <a:t>C11. </a:t>
            </a:r>
            <a:r>
              <a:rPr lang="en-US" sz="1600" b="1" dirty="0">
                <a:solidFill>
                  <a:srgbClr val="00B050"/>
                </a:solidFill>
                <a:latin typeface="Verdana"/>
                <a:ea typeface="Verdana"/>
              </a:rPr>
              <a:t>Accelerated phase-in of ultra-low and zero-emission vehicles</a:t>
            </a:r>
            <a:r>
              <a:rPr lang="es-ES_tradnl" sz="1600" b="1" dirty="0">
                <a:solidFill>
                  <a:srgbClr val="00B050"/>
                </a:solidFill>
                <a:latin typeface="Verdana"/>
                <a:ea typeface="Verdana"/>
              </a:rPr>
              <a:t>; </a:t>
            </a:r>
          </a:p>
          <a:p>
            <a:pPr algn="just"/>
            <a:r>
              <a:rPr lang="es-ES_tradnl" sz="1600" dirty="0"/>
              <a:t>C12. </a:t>
            </a:r>
            <a:r>
              <a:rPr lang="en-US" sz="1600" dirty="0"/>
              <a:t>Installation of particulate filters (DPF) and/or other certified emission prevention and post-treatment technologies</a:t>
            </a:r>
            <a:r>
              <a:rPr lang="es-ES_tradnl" sz="1600" dirty="0"/>
              <a:t>;</a:t>
            </a:r>
          </a:p>
          <a:p>
            <a:pPr algn="just"/>
            <a:r>
              <a:rPr lang="es-ES_tradnl" sz="1600" dirty="0"/>
              <a:t>C15. </a:t>
            </a:r>
            <a:r>
              <a:rPr lang="en-US" sz="1600" dirty="0"/>
              <a:t>Demand management policies</a:t>
            </a:r>
            <a:r>
              <a:rPr lang="es-ES_tradnl" sz="1600" dirty="0"/>
              <a:t>; </a:t>
            </a:r>
          </a:p>
          <a:p>
            <a:pPr algn="just"/>
            <a:r>
              <a:rPr lang="es-ES_tradnl" sz="1600" dirty="0"/>
              <a:t>C16. </a:t>
            </a:r>
            <a:r>
              <a:rPr lang="en-US" sz="1600" dirty="0"/>
              <a:t>Logistics for the transport of cargo and trucks in the </a:t>
            </a:r>
            <a:r>
              <a:rPr lang="en-US" sz="1600" dirty="0" err="1"/>
              <a:t>Aburrá</a:t>
            </a:r>
            <a:r>
              <a:rPr lang="en-US" sz="1600" dirty="0"/>
              <a:t> Valley</a:t>
            </a:r>
            <a:r>
              <a:rPr lang="es-ES_tradnl" sz="1600" dirty="0"/>
              <a:t>; </a:t>
            </a:r>
          </a:p>
          <a:p>
            <a:pPr algn="just"/>
            <a:r>
              <a:rPr lang="es-ES_tradnl" sz="1600" dirty="0"/>
              <a:t>D1. </a:t>
            </a:r>
            <a:r>
              <a:rPr lang="en-US" sz="1600" dirty="0"/>
              <a:t>Policies and programs aimed at improving the walking conditions of the </a:t>
            </a:r>
            <a:r>
              <a:rPr lang="en-US" sz="1600" dirty="0" err="1"/>
              <a:t>Aburrá</a:t>
            </a:r>
            <a:r>
              <a:rPr lang="en-US" sz="1600" dirty="0"/>
              <a:t> Valley</a:t>
            </a:r>
            <a:r>
              <a:rPr lang="es-ES_tradnl" sz="1600" dirty="0"/>
              <a:t>.</a:t>
            </a:r>
            <a:endParaRPr lang="es-CO" sz="1600" dirty="0"/>
          </a:p>
        </p:txBody>
      </p:sp>
      <p:grpSp>
        <p:nvGrpSpPr>
          <p:cNvPr id="22" name="Agrupar 21"/>
          <p:cNvGrpSpPr/>
          <p:nvPr/>
        </p:nvGrpSpPr>
        <p:grpSpPr>
          <a:xfrm>
            <a:off x="7096635" y="6053763"/>
            <a:ext cx="3453890" cy="658980"/>
            <a:chOff x="5572635" y="6053763"/>
            <a:chExt cx="3453890" cy="658980"/>
          </a:xfrm>
        </p:grpSpPr>
        <p:pic>
          <p:nvPicPr>
            <p:cNvPr id="23" name="0 Imagen">
              <a:extLst>
                <a:ext uri="{FF2B5EF4-FFF2-40B4-BE49-F238E27FC236}">
                  <a16:creationId xmlns="" xmlns:a16="http://schemas.microsoft.com/office/drawing/2014/main" id="{1A1CD3D1-835A-4C13-ABD4-72088473FCE6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482"/>
            <a:stretch/>
          </p:blipFill>
          <p:spPr bwMode="auto">
            <a:xfrm>
              <a:off x="7470899" y="6062875"/>
              <a:ext cx="642889" cy="6407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n 23" descr="Imagen que contiene imágenes prediseñadas&#10;&#10;Descripción generada con confianza muy alta">
              <a:extLst>
                <a:ext uri="{FF2B5EF4-FFF2-40B4-BE49-F238E27FC236}">
                  <a16:creationId xmlns="" xmlns:a16="http://schemas.microsoft.com/office/drawing/2014/main" id="{48768FE7-3DC7-499E-A428-88C878D3E31A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96" y="6152375"/>
              <a:ext cx="877931" cy="461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 descr="Macintosh HD:Users:davidsalazar:Desktop:PAPELERIA ALCALDIA:ARTE HOJA CARTA_Folder:Links:logo HOJA CARTA.png">
              <a:extLst>
                <a:ext uri="{FF2B5EF4-FFF2-40B4-BE49-F238E27FC236}">
                  <a16:creationId xmlns="" xmlns:a16="http://schemas.microsoft.com/office/drawing/2014/main" id="{0CCC004A-B928-4D7A-8B9F-A77D36344403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300" y="6053763"/>
              <a:ext cx="867225" cy="658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Imagen 3">
              <a:extLst>
                <a:ext uri="{FF2B5EF4-FFF2-40B4-BE49-F238E27FC236}">
                  <a16:creationId xmlns="" xmlns:a16="http://schemas.microsoft.com/office/drawing/2014/main" id="{681B5165-3959-40A9-B840-C40AE2880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2635" y="6120647"/>
              <a:ext cx="848988" cy="525212"/>
            </a:xfrm>
            <a:prstGeom prst="rect">
              <a:avLst/>
            </a:prstGeom>
          </p:spPr>
        </p:pic>
      </p:grpSp>
      <p:sp>
        <p:nvSpPr>
          <p:cNvPr id="2" name="CuadroTexto 1"/>
          <p:cNvSpPr txBox="1"/>
          <p:nvPr/>
        </p:nvSpPr>
        <p:spPr>
          <a:xfrm>
            <a:off x="2661871" y="2387002"/>
            <a:ext cx="2180614" cy="18158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Cargo Vehicle Renovation Program Reduces 61.7% from PM2.5 to 2030</a:t>
            </a:r>
          </a:p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Accepts measures C6 and C11</a:t>
            </a:r>
            <a:endParaRPr lang="es-CO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95908" y="1750077"/>
            <a:ext cx="130808" cy="41541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4228360" y="5751839"/>
            <a:ext cx="13573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Bocadillo: rectángulo 4"/>
          <p:cNvSpPr/>
          <p:nvPr/>
        </p:nvSpPr>
        <p:spPr>
          <a:xfrm>
            <a:off x="2644292" y="2379863"/>
            <a:ext cx="2216361" cy="1786411"/>
          </a:xfrm>
          <a:prstGeom prst="wedgeRectCallout">
            <a:avLst>
              <a:gd name="adj1" fmla="val 82719"/>
              <a:gd name="adj2" fmla="val -45636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Bocadillo: rectángulo 15"/>
          <p:cNvSpPr/>
          <p:nvPr/>
        </p:nvSpPr>
        <p:spPr>
          <a:xfrm>
            <a:off x="2661872" y="2398168"/>
            <a:ext cx="2216361" cy="1786411"/>
          </a:xfrm>
          <a:prstGeom prst="wedgeRectCallout">
            <a:avLst>
              <a:gd name="adj1" fmla="val 78894"/>
              <a:gd name="adj2" fmla="val 20805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378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C294FAB-E309-487D-A92A-CD98E3E72B2C}"/>
              </a:ext>
            </a:extLst>
          </p:cNvPr>
          <p:cNvSpPr txBox="1">
            <a:spLocks/>
          </p:cNvSpPr>
          <p:nvPr/>
        </p:nvSpPr>
        <p:spPr>
          <a:xfrm>
            <a:off x="1907315" y="573963"/>
            <a:ext cx="7772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Trebuchet MS" panose="020B0603020202020204" pitchFamily="34" charset="0"/>
              </a:rPr>
              <a:t>PIGECA´s sectorial objectives and goals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8061397" y="6053763"/>
            <a:ext cx="2489129" cy="658980"/>
            <a:chOff x="6537396" y="6053763"/>
            <a:chExt cx="2489129" cy="658980"/>
          </a:xfrm>
        </p:grpSpPr>
        <p:pic>
          <p:nvPicPr>
            <p:cNvPr id="5" name="0 Imagen">
              <a:extLst>
                <a:ext uri="{FF2B5EF4-FFF2-40B4-BE49-F238E27FC236}">
                  <a16:creationId xmlns="" xmlns:a16="http://schemas.microsoft.com/office/drawing/2014/main" id="{1A1CD3D1-835A-4C13-ABD4-72088473FCE6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482"/>
            <a:stretch/>
          </p:blipFill>
          <p:spPr bwMode="auto">
            <a:xfrm>
              <a:off x="7470899" y="6062875"/>
              <a:ext cx="642889" cy="6407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n 5" descr="Imagen que contiene imágenes prediseñadas&#10;&#10;Descripción generada con confianza muy alta">
              <a:extLst>
                <a:ext uri="{FF2B5EF4-FFF2-40B4-BE49-F238E27FC236}">
                  <a16:creationId xmlns="" xmlns:a16="http://schemas.microsoft.com/office/drawing/2014/main" id="{48768FE7-3DC7-499E-A428-88C878D3E31A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96" y="6152375"/>
              <a:ext cx="877931" cy="461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 descr="Macintosh HD:Users:davidsalazar:Desktop:PAPELERIA ALCALDIA:ARTE HOJA CARTA_Folder:Links:logo HOJA CARTA.png">
              <a:extLst>
                <a:ext uri="{FF2B5EF4-FFF2-40B4-BE49-F238E27FC236}">
                  <a16:creationId xmlns="" xmlns:a16="http://schemas.microsoft.com/office/drawing/2014/main" id="{0CCC004A-B928-4D7A-8B9F-A77D3634440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300" y="6053763"/>
              <a:ext cx="867225" cy="6589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54422"/>
            <a:ext cx="9144000" cy="211080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74" y="3913561"/>
            <a:ext cx="8219226" cy="1952423"/>
          </a:xfrm>
          <a:prstGeom prst="rect">
            <a:avLst/>
          </a:prstGeom>
        </p:spPr>
      </p:pic>
      <p:sp>
        <p:nvSpPr>
          <p:cNvPr id="2" name="Rectángulo: esquinas redondeadas 1"/>
          <p:cNvSpPr/>
          <p:nvPr/>
        </p:nvSpPr>
        <p:spPr>
          <a:xfrm>
            <a:off x="7064902" y="1762188"/>
            <a:ext cx="1780355" cy="1963592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: esquinas redondeadas 11"/>
          <p:cNvSpPr/>
          <p:nvPr/>
        </p:nvSpPr>
        <p:spPr>
          <a:xfrm>
            <a:off x="8426165" y="3906003"/>
            <a:ext cx="1963276" cy="1959980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: esquinas redondeadas 12"/>
          <p:cNvSpPr/>
          <p:nvPr/>
        </p:nvSpPr>
        <p:spPr>
          <a:xfrm>
            <a:off x="5203508" y="1799134"/>
            <a:ext cx="1659272" cy="1959980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8"/>
          <p:cNvSpPr/>
          <p:nvPr/>
        </p:nvSpPr>
        <p:spPr>
          <a:xfrm>
            <a:off x="1807180" y="146582"/>
            <a:ext cx="3815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Tahoma" pitchFamily="34" charset="0"/>
              </a:rPr>
              <a:t>Vehicle Renewal Project for the Aburrá Valley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28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807180" y="1873654"/>
            <a:ext cx="4492209" cy="4026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lnSpc>
                <a:spcPct val="114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Benefits would be given for the acquisition of vehicles of low and zero emission in the prioritized segments</a:t>
            </a:r>
            <a:endParaRPr lang="es-CO" sz="160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65113" indent="-265113" algn="just">
              <a:lnSpc>
                <a:spcPct val="114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This would apply to electric, gas and hybrids vehicles; the participation by segments is defined according to technological developments and market offerings.</a:t>
            </a:r>
            <a:endParaRPr lang="es-CO" sz="160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65113" indent="-265113" algn="just">
              <a:lnSpc>
                <a:spcPct val="114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Depending on the availability of resources, the benefits would be given to non prioritized segments, considering its decline in the contribution of PM2.5 emissions</a:t>
            </a:r>
            <a:endParaRPr lang="es-CO" sz="160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F824EC53-8F91-46C7-A694-38E3C04139B8}"/>
              </a:ext>
            </a:extLst>
          </p:cNvPr>
          <p:cNvSpPr txBox="1">
            <a:spLocks/>
          </p:cNvSpPr>
          <p:nvPr/>
        </p:nvSpPr>
        <p:spPr>
          <a:xfrm>
            <a:off x="1874875" y="624342"/>
            <a:ext cx="8793125" cy="4320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5400" b="1" dirty="0" err="1">
                <a:solidFill>
                  <a:srgbClr val="006600"/>
                </a:solidFill>
                <a:latin typeface="Trebuchet MS" panose="020B0603020202020204" pitchFamily="34" charset="0"/>
              </a:rPr>
              <a:t>Considerations</a:t>
            </a:r>
            <a:endParaRPr lang="es-ES" sz="3200" b="1" dirty="0">
              <a:solidFill>
                <a:srgbClr val="0066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8061397" y="6053763"/>
            <a:ext cx="2489129" cy="658980"/>
            <a:chOff x="6537396" y="6053763"/>
            <a:chExt cx="2489129" cy="658980"/>
          </a:xfrm>
        </p:grpSpPr>
        <p:pic>
          <p:nvPicPr>
            <p:cNvPr id="18" name="0 Imagen">
              <a:extLst>
                <a:ext uri="{FF2B5EF4-FFF2-40B4-BE49-F238E27FC236}">
                  <a16:creationId xmlns="" xmlns:a16="http://schemas.microsoft.com/office/drawing/2014/main" id="{1A1CD3D1-835A-4C13-ABD4-72088473FCE6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482"/>
            <a:stretch/>
          </p:blipFill>
          <p:spPr bwMode="auto">
            <a:xfrm>
              <a:off x="7470899" y="6062875"/>
              <a:ext cx="642889" cy="6407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 descr="Imagen que contiene imágenes prediseñadas&#10;&#10;Descripción generada con confianza muy alta">
              <a:extLst>
                <a:ext uri="{FF2B5EF4-FFF2-40B4-BE49-F238E27FC236}">
                  <a16:creationId xmlns="" xmlns:a16="http://schemas.microsoft.com/office/drawing/2014/main" id="{48768FE7-3DC7-499E-A428-88C878D3E31A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96" y="6152375"/>
              <a:ext cx="877931" cy="461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 descr="Macintosh HD:Users:davidsalazar:Desktop:PAPELERIA ALCALDIA:ARTE HOJA CARTA_Folder:Links:logo HOJA CARTA.png">
              <a:extLst>
                <a:ext uri="{FF2B5EF4-FFF2-40B4-BE49-F238E27FC236}">
                  <a16:creationId xmlns="" xmlns:a16="http://schemas.microsoft.com/office/drawing/2014/main" id="{0CCC004A-B928-4D7A-8B9F-A77D3634440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300" y="6053763"/>
              <a:ext cx="867225" cy="65898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3" name="Diagrama 22">
            <a:extLst>
              <a:ext uri="{FF2B5EF4-FFF2-40B4-BE49-F238E27FC236}">
                <a16:creationId xmlns="" xmlns:a16="http://schemas.microsoft.com/office/drawing/2014/main" id="{6D79D154-4955-4FE7-9F80-D9EFE7F8BA91}"/>
              </a:ext>
            </a:extLst>
          </p:cNvPr>
          <p:cNvGraphicFramePr/>
          <p:nvPr>
            <p:extLst/>
          </p:nvPr>
        </p:nvGraphicFramePr>
        <p:xfrm>
          <a:off x="5915245" y="1837160"/>
          <a:ext cx="4752754" cy="3941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Rectángulo 8"/>
          <p:cNvSpPr/>
          <p:nvPr/>
        </p:nvSpPr>
        <p:spPr>
          <a:xfrm>
            <a:off x="1807180" y="146582"/>
            <a:ext cx="3815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Tahoma" pitchFamily="34" charset="0"/>
              </a:rPr>
              <a:t>Vehicle Renewal Project for the Aburrá Valley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6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907">
            <a:extLst>
              <a:ext uri="{FF2B5EF4-FFF2-40B4-BE49-F238E27FC236}">
                <a16:creationId xmlns="" xmlns:a16="http://schemas.microsoft.com/office/drawing/2014/main" id="{6DC8A85F-333E-4A75-9E4D-AD621D8A4D6C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78933"/>
            <a:ext cx="12351913" cy="69369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908">
            <a:extLst>
              <a:ext uri="{FF2B5EF4-FFF2-40B4-BE49-F238E27FC236}">
                <a16:creationId xmlns="" xmlns:a16="http://schemas.microsoft.com/office/drawing/2014/main" id="{E3EA378D-9287-48E8-BD41-D3B55D0597BE}"/>
              </a:ext>
            </a:extLst>
          </p:cNvPr>
          <p:cNvSpPr/>
          <p:nvPr/>
        </p:nvSpPr>
        <p:spPr>
          <a:xfrm>
            <a:off x="0" y="2981093"/>
            <a:ext cx="6734175" cy="911403"/>
          </a:xfrm>
          <a:prstGeom prst="rect">
            <a:avLst/>
          </a:prstGeom>
          <a:solidFill>
            <a:srgbClr val="FFFFFF">
              <a:alpha val="81180"/>
            </a:srgbClr>
          </a:solidFill>
          <a:ln>
            <a:noFill/>
          </a:ln>
        </p:spPr>
        <p:txBody>
          <a:bodyPr spcFirstLastPara="1" wrap="square" lIns="40055" tIns="40055" rIns="40055" bIns="40055" anchor="ctr" anchorCtr="0">
            <a:noAutofit/>
          </a:bodyPr>
          <a:lstStyle/>
          <a:p>
            <a:pPr>
              <a:buClr>
                <a:srgbClr val="000000"/>
              </a:buClr>
              <a:buSzPts val="1667"/>
            </a:pPr>
            <a:endParaRPr sz="1095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hape 2910">
            <a:extLst>
              <a:ext uri="{FF2B5EF4-FFF2-40B4-BE49-F238E27FC236}">
                <a16:creationId xmlns="" xmlns:a16="http://schemas.microsoft.com/office/drawing/2014/main" id="{403EA18F-74D3-48EC-9220-F71A46FC3BE9}"/>
              </a:ext>
            </a:extLst>
          </p:cNvPr>
          <p:cNvSpPr txBox="1"/>
          <p:nvPr/>
        </p:nvSpPr>
        <p:spPr>
          <a:xfrm>
            <a:off x="1728524" y="2766046"/>
            <a:ext cx="6087557" cy="96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55" tIns="40055" rIns="40055" bIns="40055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839"/>
              </a:spcBef>
              <a:buClr>
                <a:srgbClr val="000000"/>
              </a:buClr>
              <a:buSzPts val="3300"/>
            </a:pPr>
            <a:r>
              <a:rPr lang="es-MX" sz="4338" b="1" dirty="0" smtClean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THANK YOU</a:t>
            </a:r>
            <a:endParaRPr sz="4338" b="1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F93CAA4C-81BE-114B-970B-58AB7677D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669" y="2052012"/>
            <a:ext cx="2753976" cy="275397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7964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5E7B0DFC-7EBE-9448-BF7B-27E15494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412" y="261656"/>
            <a:ext cx="10564038" cy="460476"/>
          </a:xfrm>
        </p:spPr>
        <p:txBody>
          <a:bodyPr/>
          <a:lstStyle/>
          <a:p>
            <a:pPr algn="r"/>
            <a:r>
              <a:rPr lang="es-CO" sz="2400" dirty="0" smtClean="0"/>
              <a:t>ORIGIN-DESTINATION SURVEY  </a:t>
            </a:r>
            <a:r>
              <a:rPr lang="es-CO" sz="2400" dirty="0"/>
              <a:t>2017</a:t>
            </a:r>
            <a:endParaRPr lang="es-CO" sz="2400" dirty="0">
              <a:solidFill>
                <a:srgbClr val="0070C0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AB8E8578-6EE6-DA4E-A3A1-0F7DB90CE0E0}"/>
              </a:ext>
            </a:extLst>
          </p:cNvPr>
          <p:cNvGrpSpPr/>
          <p:nvPr/>
        </p:nvGrpSpPr>
        <p:grpSpPr>
          <a:xfrm>
            <a:off x="1025912" y="978079"/>
            <a:ext cx="10837538" cy="5618265"/>
            <a:chOff x="1399398" y="2374284"/>
            <a:chExt cx="16888603" cy="7303025"/>
          </a:xfrm>
        </p:grpSpPr>
        <p:pic>
          <p:nvPicPr>
            <p:cNvPr id="6" name="Shape 4184">
              <a:extLst>
                <a:ext uri="{FF2B5EF4-FFF2-40B4-BE49-F238E27FC236}">
                  <a16:creationId xmlns="" xmlns:a16="http://schemas.microsoft.com/office/drawing/2014/main" id="{214BA13C-74F3-664A-8E06-055D87C54033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172948" y="7464359"/>
              <a:ext cx="1439400" cy="2986500"/>
            </a:xfrm>
            <a:prstGeom prst="flowChartDelay">
              <a:avLst/>
            </a:prstGeom>
            <a:noFill/>
            <a:ln>
              <a:noFill/>
            </a:ln>
          </p:spPr>
        </p:pic>
        <p:pic>
          <p:nvPicPr>
            <p:cNvPr id="7" name="Shape 4185">
              <a:extLst>
                <a:ext uri="{FF2B5EF4-FFF2-40B4-BE49-F238E27FC236}">
                  <a16:creationId xmlns="" xmlns:a16="http://schemas.microsoft.com/office/drawing/2014/main" id="{74FEF163-E444-0B48-B6F3-F3FE2D090114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5400000">
              <a:off x="2173023" y="1600734"/>
              <a:ext cx="1439400" cy="2986500"/>
            </a:xfrm>
            <a:prstGeom prst="flowChartDelay">
              <a:avLst/>
            </a:prstGeom>
            <a:noFill/>
            <a:ln>
              <a:noFill/>
            </a:ln>
          </p:spPr>
        </p:pic>
        <p:pic>
          <p:nvPicPr>
            <p:cNvPr id="8" name="Shape 4186">
              <a:extLst>
                <a:ext uri="{FF2B5EF4-FFF2-40B4-BE49-F238E27FC236}">
                  <a16:creationId xmlns="" xmlns:a16="http://schemas.microsoft.com/office/drawing/2014/main" id="{88865710-F72B-F14A-81A6-9095ECD4E922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1671" y="3060134"/>
              <a:ext cx="2982128" cy="548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4187">
              <a:extLst>
                <a:ext uri="{FF2B5EF4-FFF2-40B4-BE49-F238E27FC236}">
                  <a16:creationId xmlns="" xmlns:a16="http://schemas.microsoft.com/office/drawing/2014/main" id="{8724CEBE-6CEC-7140-8F68-ED8D7E8D3F5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66065" y="5544373"/>
              <a:ext cx="4220411" cy="39554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Shape 4188">
              <a:extLst>
                <a:ext uri="{FF2B5EF4-FFF2-40B4-BE49-F238E27FC236}">
                  <a16:creationId xmlns="" xmlns:a16="http://schemas.microsoft.com/office/drawing/2014/main" id="{42A76534-6C86-644D-8D57-823E8C5517F4}"/>
                </a:ext>
              </a:extLst>
            </p:cNvPr>
            <p:cNvSpPr txBox="1"/>
            <p:nvPr/>
          </p:nvSpPr>
          <p:spPr>
            <a:xfrm>
              <a:off x="4672313" y="3160795"/>
              <a:ext cx="4874401" cy="12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68550" rIns="137150" bIns="68550" anchor="t" anchorCtr="0">
              <a:noAutofit/>
            </a:bodyPr>
            <a:lstStyle/>
            <a:p>
              <a:r>
                <a:rPr lang="en-US" sz="2400" b="1" dirty="0" smtClean="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Daily trips made in the Metropolitan Area</a:t>
              </a:r>
              <a:endParaRPr sz="24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4189">
              <a:extLst>
                <a:ext uri="{FF2B5EF4-FFF2-40B4-BE49-F238E27FC236}">
                  <a16:creationId xmlns="" xmlns:a16="http://schemas.microsoft.com/office/drawing/2014/main" id="{A19F6BC5-D805-0745-AE45-FE46FD618D26}"/>
                </a:ext>
              </a:extLst>
            </p:cNvPr>
            <p:cNvSpPr txBox="1"/>
            <p:nvPr/>
          </p:nvSpPr>
          <p:spPr>
            <a:xfrm>
              <a:off x="4731221" y="6659318"/>
              <a:ext cx="57720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68550" rIns="137150" bIns="68550" anchor="t" anchorCtr="0">
              <a:noAutofit/>
            </a:bodyPr>
            <a:lstStyle/>
            <a:p>
              <a:r>
                <a:rPr lang="es-CO" sz="2000" b="1" dirty="0" err="1" smtClean="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Public</a:t>
              </a:r>
              <a:r>
                <a:rPr lang="es-CO" sz="2000" b="1" dirty="0" smtClean="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CO" sz="2000" b="1" dirty="0" err="1" smtClean="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transportation</a:t>
              </a:r>
              <a:r>
                <a:rPr lang="es-CO" sz="2000" b="1" dirty="0" smtClean="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CO" sz="2000" b="1" dirty="0" err="1" smtClean="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trips</a:t>
              </a:r>
              <a:endParaRPr sz="1600" dirty="0">
                <a:solidFill>
                  <a:srgbClr val="434343"/>
                </a:solidFill>
              </a:endParaRPr>
            </a:p>
          </p:txBody>
        </p:sp>
        <p:sp>
          <p:nvSpPr>
            <p:cNvPr id="12" name="Shape 4190">
              <a:extLst>
                <a:ext uri="{FF2B5EF4-FFF2-40B4-BE49-F238E27FC236}">
                  <a16:creationId xmlns="" xmlns:a16="http://schemas.microsoft.com/office/drawing/2014/main" id="{F926E740-AE8B-4445-B132-A0FE0A9F887E}"/>
                </a:ext>
              </a:extLst>
            </p:cNvPr>
            <p:cNvSpPr txBox="1"/>
            <p:nvPr/>
          </p:nvSpPr>
          <p:spPr>
            <a:xfrm>
              <a:off x="4731221" y="5234321"/>
              <a:ext cx="56838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r>
                <a:rPr lang="es-CO" sz="2000" b="1" dirty="0" smtClean="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Active </a:t>
              </a:r>
              <a:r>
                <a:rPr lang="es-CO" sz="2000" b="1" dirty="0" err="1" smtClean="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mobility</a:t>
              </a:r>
              <a:r>
                <a:rPr lang="es-CO" sz="2000" b="1" dirty="0" smtClean="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CO" sz="2000" b="1" dirty="0" err="1" smtClean="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trips</a:t>
              </a:r>
              <a:endParaRPr sz="1600" dirty="0">
                <a:solidFill>
                  <a:srgbClr val="434343"/>
                </a:solidFill>
              </a:endParaRPr>
            </a:p>
          </p:txBody>
        </p:sp>
        <p:sp>
          <p:nvSpPr>
            <p:cNvPr id="13" name="Shape 4191">
              <a:extLst>
                <a:ext uri="{FF2B5EF4-FFF2-40B4-BE49-F238E27FC236}">
                  <a16:creationId xmlns="" xmlns:a16="http://schemas.microsoft.com/office/drawing/2014/main" id="{2FB9449C-A10F-E047-B03F-72FE6996AD42}"/>
                </a:ext>
              </a:extLst>
            </p:cNvPr>
            <p:cNvSpPr txBox="1"/>
            <p:nvPr/>
          </p:nvSpPr>
          <p:spPr>
            <a:xfrm>
              <a:off x="9789485" y="6567068"/>
              <a:ext cx="3121800" cy="7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68550" rIns="137150" bIns="68550" anchor="t" anchorCtr="0">
              <a:noAutofit/>
            </a:bodyPr>
            <a:lstStyle/>
            <a:p>
              <a:r>
                <a:rPr lang="es-CO" sz="3200" b="1">
                  <a:solidFill>
                    <a:srgbClr val="172949"/>
                  </a:solidFill>
                  <a:latin typeface="Calibri"/>
                  <a:ea typeface="Calibri"/>
                  <a:cs typeface="Calibri"/>
                  <a:sym typeface="Calibri"/>
                </a:rPr>
                <a:t>2’780.000</a:t>
              </a:r>
              <a:endParaRPr sz="1600"/>
            </a:p>
          </p:txBody>
        </p:sp>
        <p:sp>
          <p:nvSpPr>
            <p:cNvPr id="14" name="Shape 4192">
              <a:extLst>
                <a:ext uri="{FF2B5EF4-FFF2-40B4-BE49-F238E27FC236}">
                  <a16:creationId xmlns="" xmlns:a16="http://schemas.microsoft.com/office/drawing/2014/main" id="{6605DE10-7DEA-9F44-9EAC-8FE980C73825}"/>
                </a:ext>
              </a:extLst>
            </p:cNvPr>
            <p:cNvSpPr txBox="1"/>
            <p:nvPr/>
          </p:nvSpPr>
          <p:spPr>
            <a:xfrm>
              <a:off x="9789485" y="3557742"/>
              <a:ext cx="3822300" cy="7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68550" rIns="137150" bIns="68550" anchor="t" anchorCtr="0">
              <a:noAutofit/>
            </a:bodyPr>
            <a:lstStyle/>
            <a:p>
              <a:r>
                <a:rPr lang="es-CO" sz="3200" b="1">
                  <a:solidFill>
                    <a:srgbClr val="172949"/>
                  </a:solidFill>
                  <a:latin typeface="Calibri"/>
                  <a:ea typeface="Calibri"/>
                  <a:cs typeface="Calibri"/>
                  <a:sym typeface="Calibri"/>
                </a:rPr>
                <a:t>6’132.000</a:t>
              </a:r>
              <a:endParaRPr sz="1600"/>
            </a:p>
          </p:txBody>
        </p:sp>
        <p:sp>
          <p:nvSpPr>
            <p:cNvPr id="15" name="Shape 4193">
              <a:extLst>
                <a:ext uri="{FF2B5EF4-FFF2-40B4-BE49-F238E27FC236}">
                  <a16:creationId xmlns="" xmlns:a16="http://schemas.microsoft.com/office/drawing/2014/main" id="{85D3B9AC-B946-3E42-A219-DE4EF05EF5DB}"/>
                </a:ext>
              </a:extLst>
            </p:cNvPr>
            <p:cNvSpPr txBox="1"/>
            <p:nvPr/>
          </p:nvSpPr>
          <p:spPr>
            <a:xfrm>
              <a:off x="9789485" y="5142071"/>
              <a:ext cx="3237900" cy="7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r>
                <a:rPr lang="es-CO" sz="3200" b="1">
                  <a:solidFill>
                    <a:srgbClr val="172949"/>
                  </a:solidFill>
                  <a:latin typeface="Calibri"/>
                  <a:ea typeface="Calibri"/>
                  <a:cs typeface="Calibri"/>
                  <a:sym typeface="Calibri"/>
                </a:rPr>
                <a:t>1’770.000</a:t>
              </a:r>
              <a:endParaRPr sz="1600"/>
            </a:p>
          </p:txBody>
        </p:sp>
        <p:sp>
          <p:nvSpPr>
            <p:cNvPr id="16" name="Shape 4194">
              <a:extLst>
                <a:ext uri="{FF2B5EF4-FFF2-40B4-BE49-F238E27FC236}">
                  <a16:creationId xmlns="" xmlns:a16="http://schemas.microsoft.com/office/drawing/2014/main" id="{40821FC5-1A74-C349-A52C-616BD69D01BE}"/>
                </a:ext>
              </a:extLst>
            </p:cNvPr>
            <p:cNvSpPr txBox="1"/>
            <p:nvPr/>
          </p:nvSpPr>
          <p:spPr>
            <a:xfrm>
              <a:off x="4383800" y="7995910"/>
              <a:ext cx="62124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68550" rIns="137150" bIns="68550" anchor="t" anchorCtr="0">
              <a:noAutofit/>
            </a:bodyPr>
            <a:lstStyle/>
            <a:p>
              <a:r>
                <a:rPr lang="es-CO" sz="2000" b="1" dirty="0" err="1" smtClean="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Private</a:t>
              </a:r>
              <a:r>
                <a:rPr lang="es-CO" sz="2000" b="1" dirty="0" smtClean="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CO" sz="2000" b="1" dirty="0" err="1" smtClean="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modes</a:t>
              </a:r>
              <a:r>
                <a:rPr lang="es-CO" sz="2000" b="1" dirty="0" smtClean="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 of </a:t>
              </a:r>
              <a:r>
                <a:rPr lang="es-CO" sz="2000" b="1" dirty="0" err="1" smtClean="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transportation</a:t>
              </a:r>
              <a:r>
                <a:rPr lang="es-CO" sz="2000" b="1" dirty="0" smtClean="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CO" sz="2000" b="1" dirty="0" err="1" smtClean="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trips</a:t>
              </a:r>
              <a:endParaRPr sz="1600" dirty="0">
                <a:solidFill>
                  <a:srgbClr val="434343"/>
                </a:solidFill>
              </a:endParaRPr>
            </a:p>
          </p:txBody>
        </p:sp>
        <p:sp>
          <p:nvSpPr>
            <p:cNvPr id="17" name="Shape 4195">
              <a:extLst>
                <a:ext uri="{FF2B5EF4-FFF2-40B4-BE49-F238E27FC236}">
                  <a16:creationId xmlns="" xmlns:a16="http://schemas.microsoft.com/office/drawing/2014/main" id="{219F07E8-9CB3-524A-8778-8721FF08CC09}"/>
                </a:ext>
              </a:extLst>
            </p:cNvPr>
            <p:cNvSpPr txBox="1"/>
            <p:nvPr/>
          </p:nvSpPr>
          <p:spPr>
            <a:xfrm>
              <a:off x="9789485" y="7986051"/>
              <a:ext cx="3415800" cy="7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68550" rIns="137150" bIns="68550" anchor="t" anchorCtr="0">
              <a:noAutofit/>
            </a:bodyPr>
            <a:lstStyle/>
            <a:p>
              <a:r>
                <a:rPr lang="es-CO" sz="3200" b="1">
                  <a:solidFill>
                    <a:srgbClr val="172949"/>
                  </a:solidFill>
                  <a:latin typeface="Calibri"/>
                  <a:ea typeface="Calibri"/>
                  <a:cs typeface="Calibri"/>
                  <a:sym typeface="Calibri"/>
                </a:rPr>
                <a:t>1’582.000</a:t>
              </a:r>
              <a:endParaRPr sz="1600"/>
            </a:p>
          </p:txBody>
        </p:sp>
        <p:sp>
          <p:nvSpPr>
            <p:cNvPr id="18" name="Shape 4196">
              <a:extLst>
                <a:ext uri="{FF2B5EF4-FFF2-40B4-BE49-F238E27FC236}">
                  <a16:creationId xmlns="" xmlns:a16="http://schemas.microsoft.com/office/drawing/2014/main" id="{4EBB5C20-D205-7748-936E-8BE4492324E1}"/>
                </a:ext>
              </a:extLst>
            </p:cNvPr>
            <p:cNvSpPr txBox="1"/>
            <p:nvPr/>
          </p:nvSpPr>
          <p:spPr>
            <a:xfrm>
              <a:off x="12476316" y="5188271"/>
              <a:ext cx="1340100" cy="6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r>
                <a:rPr lang="es-CO" sz="2400" b="1">
                  <a:solidFill>
                    <a:srgbClr val="8CBF2F"/>
                  </a:solidFill>
                  <a:latin typeface="Calibri"/>
                  <a:ea typeface="Calibri"/>
                  <a:cs typeface="Calibri"/>
                  <a:sym typeface="Calibri"/>
                </a:rPr>
                <a:t>29%</a:t>
              </a:r>
              <a:endParaRPr sz="1600"/>
            </a:p>
          </p:txBody>
        </p:sp>
        <p:sp>
          <p:nvSpPr>
            <p:cNvPr id="19" name="Shape 4197">
              <a:extLst>
                <a:ext uri="{FF2B5EF4-FFF2-40B4-BE49-F238E27FC236}">
                  <a16:creationId xmlns="" xmlns:a16="http://schemas.microsoft.com/office/drawing/2014/main" id="{91C66EFC-0873-5A4B-8D3B-24C51C13BA82}"/>
                </a:ext>
              </a:extLst>
            </p:cNvPr>
            <p:cNvSpPr txBox="1"/>
            <p:nvPr/>
          </p:nvSpPr>
          <p:spPr>
            <a:xfrm>
              <a:off x="12476324" y="6659318"/>
              <a:ext cx="13401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68550" rIns="137150" bIns="68550" anchor="t" anchorCtr="0">
              <a:noAutofit/>
            </a:bodyPr>
            <a:lstStyle/>
            <a:p>
              <a:r>
                <a:rPr lang="es-CO" sz="2400" b="1">
                  <a:solidFill>
                    <a:srgbClr val="8CBF2F"/>
                  </a:solidFill>
                  <a:latin typeface="Calibri"/>
                  <a:ea typeface="Calibri"/>
                  <a:cs typeface="Calibri"/>
                  <a:sym typeface="Calibri"/>
                </a:rPr>
                <a:t>45%</a:t>
              </a:r>
              <a:endParaRPr sz="1600"/>
            </a:p>
          </p:txBody>
        </p:sp>
        <p:sp>
          <p:nvSpPr>
            <p:cNvPr id="20" name="Shape 4198">
              <a:extLst>
                <a:ext uri="{FF2B5EF4-FFF2-40B4-BE49-F238E27FC236}">
                  <a16:creationId xmlns="" xmlns:a16="http://schemas.microsoft.com/office/drawing/2014/main" id="{C327B88E-21B1-CB4C-AF05-1D8C92962B78}"/>
                </a:ext>
              </a:extLst>
            </p:cNvPr>
            <p:cNvSpPr txBox="1"/>
            <p:nvPr/>
          </p:nvSpPr>
          <p:spPr>
            <a:xfrm>
              <a:off x="12476324" y="8039151"/>
              <a:ext cx="1340100" cy="6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68550" rIns="137150" bIns="68550" anchor="t" anchorCtr="0">
              <a:noAutofit/>
            </a:bodyPr>
            <a:lstStyle/>
            <a:p>
              <a:r>
                <a:rPr lang="es-CO" sz="2400" b="1">
                  <a:solidFill>
                    <a:srgbClr val="8CBF2F"/>
                  </a:solidFill>
                  <a:latin typeface="Calibri"/>
                  <a:ea typeface="Calibri"/>
                  <a:cs typeface="Calibri"/>
                  <a:sym typeface="Calibri"/>
                </a:rPr>
                <a:t>26%</a:t>
              </a:r>
              <a:endParaRPr sz="1600"/>
            </a:p>
          </p:txBody>
        </p:sp>
        <p:pic>
          <p:nvPicPr>
            <p:cNvPr id="21" name="Shape 4199">
              <a:extLst>
                <a:ext uri="{FF2B5EF4-FFF2-40B4-BE49-F238E27FC236}">
                  <a16:creationId xmlns="" xmlns:a16="http://schemas.microsoft.com/office/drawing/2014/main" id="{767BA8FE-4B98-2242-B35E-C9681A3A0F9E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1789" y="5084255"/>
              <a:ext cx="2642021" cy="843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Shape 4200">
              <a:extLst>
                <a:ext uri="{FF2B5EF4-FFF2-40B4-BE49-F238E27FC236}">
                  <a16:creationId xmlns="" xmlns:a16="http://schemas.microsoft.com/office/drawing/2014/main" id="{E006D19D-60BE-AC4D-9BA5-7C318A4B6B29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3946" y="6625136"/>
              <a:ext cx="2677707" cy="678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Shape 4201">
              <a:extLst>
                <a:ext uri="{FF2B5EF4-FFF2-40B4-BE49-F238E27FC236}">
                  <a16:creationId xmlns="" xmlns:a16="http://schemas.microsoft.com/office/drawing/2014/main" id="{CAB83310-32A4-7E42-925B-9F210AAC48B7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94913" y="8061521"/>
              <a:ext cx="1855772" cy="691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Shape 4202">
              <a:extLst>
                <a:ext uri="{FF2B5EF4-FFF2-40B4-BE49-F238E27FC236}">
                  <a16:creationId xmlns="" xmlns:a16="http://schemas.microsoft.com/office/drawing/2014/main" id="{A5C68B83-64E7-004B-812F-06CC22B1F22A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18711" y="3384872"/>
              <a:ext cx="1608176" cy="117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Shape 4203">
              <a:extLst>
                <a:ext uri="{FF2B5EF4-FFF2-40B4-BE49-F238E27FC236}">
                  <a16:creationId xmlns="" xmlns:a16="http://schemas.microsoft.com/office/drawing/2014/main" id="{099F75A6-219C-C645-8C1D-5C9E19CAE4F0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67575" y="2499384"/>
              <a:ext cx="4220426" cy="2825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Shape 4204">
              <a:extLst>
                <a:ext uri="{FF2B5EF4-FFF2-40B4-BE49-F238E27FC236}">
                  <a16:creationId xmlns="" xmlns:a16="http://schemas.microsoft.com/office/drawing/2014/main" id="{F617F464-B0FE-EE42-BB5A-3872D195F4AD}"/>
                </a:ext>
              </a:extLst>
            </p:cNvPr>
            <p:cNvSpPr txBox="1"/>
            <p:nvPr/>
          </p:nvSpPr>
          <p:spPr>
            <a:xfrm>
              <a:off x="14298342" y="2629005"/>
              <a:ext cx="3749400" cy="17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68550" rIns="137150" bIns="68550" anchor="t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95CC32"/>
                  </a:solidFill>
                  <a:latin typeface="Calibri"/>
                  <a:ea typeface="Calibri"/>
                  <a:cs typeface="Calibri"/>
                  <a:sym typeface="Calibri"/>
                </a:rPr>
                <a:t>Travelers make up 74% of the population</a:t>
              </a:r>
              <a:endParaRPr sz="2400" b="1" dirty="0">
                <a:solidFill>
                  <a:srgbClr val="95CC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" name="Shape 4205">
              <a:extLst>
                <a:ext uri="{FF2B5EF4-FFF2-40B4-BE49-F238E27FC236}">
                  <a16:creationId xmlns="" xmlns:a16="http://schemas.microsoft.com/office/drawing/2014/main" id="{DF0EAED8-F74C-9749-A4FF-4C7644879ABA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066050" y="4606731"/>
              <a:ext cx="4220426" cy="106982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" name="Shape 4210">
              <a:extLst>
                <a:ext uri="{FF2B5EF4-FFF2-40B4-BE49-F238E27FC236}">
                  <a16:creationId xmlns="" xmlns:a16="http://schemas.microsoft.com/office/drawing/2014/main" id="{7C7649CF-A51A-B84C-8C82-2F97D72491F5}"/>
                </a:ext>
              </a:extLst>
            </p:cNvPr>
            <p:cNvCxnSpPr/>
            <p:nvPr/>
          </p:nvCxnSpPr>
          <p:spPr>
            <a:xfrm>
              <a:off x="1792299" y="4723809"/>
              <a:ext cx="12024000" cy="0"/>
            </a:xfrm>
            <a:prstGeom prst="straightConnector1">
              <a:avLst/>
            </a:prstGeom>
            <a:noFill/>
            <a:ln w="9525" cap="flat" cmpd="sng">
              <a:solidFill>
                <a:srgbClr val="00A1C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4211">
              <a:extLst>
                <a:ext uri="{FF2B5EF4-FFF2-40B4-BE49-F238E27FC236}">
                  <a16:creationId xmlns="" xmlns:a16="http://schemas.microsoft.com/office/drawing/2014/main" id="{95C63A08-B6E8-A24E-B11A-5DD495945E46}"/>
                </a:ext>
              </a:extLst>
            </p:cNvPr>
            <p:cNvCxnSpPr/>
            <p:nvPr/>
          </p:nvCxnSpPr>
          <p:spPr>
            <a:xfrm>
              <a:off x="1792299" y="6268803"/>
              <a:ext cx="12024000" cy="0"/>
            </a:xfrm>
            <a:prstGeom prst="straightConnector1">
              <a:avLst/>
            </a:prstGeom>
            <a:noFill/>
            <a:ln w="9525" cap="flat" cmpd="sng">
              <a:solidFill>
                <a:srgbClr val="00A1C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4212">
              <a:extLst>
                <a:ext uri="{FF2B5EF4-FFF2-40B4-BE49-F238E27FC236}">
                  <a16:creationId xmlns="" xmlns:a16="http://schemas.microsoft.com/office/drawing/2014/main" id="{E5C5FB75-C35A-2544-AA4B-AD51F65E1D35}"/>
                </a:ext>
              </a:extLst>
            </p:cNvPr>
            <p:cNvCxnSpPr/>
            <p:nvPr/>
          </p:nvCxnSpPr>
          <p:spPr>
            <a:xfrm>
              <a:off x="1792299" y="7770809"/>
              <a:ext cx="12024000" cy="0"/>
            </a:xfrm>
            <a:prstGeom prst="straightConnector1">
              <a:avLst/>
            </a:prstGeom>
            <a:noFill/>
            <a:ln w="9525" cap="flat" cmpd="sng">
              <a:solidFill>
                <a:srgbClr val="00A1C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6573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5 CuadroTexto"/>
          <p:cNvSpPr txBox="1"/>
          <p:nvPr/>
        </p:nvSpPr>
        <p:spPr>
          <a:xfrm>
            <a:off x="2274632" y="1045188"/>
            <a:ext cx="2423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cap="small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Arial"/>
              </a:rPr>
              <a:t>TERRITORY</a:t>
            </a:r>
          </a:p>
        </p:txBody>
      </p:sp>
      <p:sp>
        <p:nvSpPr>
          <p:cNvPr id="14" name="CuadroTexto 10"/>
          <p:cNvSpPr txBox="1"/>
          <p:nvPr/>
        </p:nvSpPr>
        <p:spPr>
          <a:xfrm>
            <a:off x="2391908" y="1612937"/>
            <a:ext cx="962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</a:p>
        </p:txBody>
      </p:sp>
      <p:cxnSp>
        <p:nvCxnSpPr>
          <p:cNvPr id="15" name="Conector recto 37"/>
          <p:cNvCxnSpPr/>
          <p:nvPr/>
        </p:nvCxnSpPr>
        <p:spPr>
          <a:xfrm>
            <a:off x="2450067" y="1831857"/>
            <a:ext cx="2208970" cy="0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8"/>
          <p:cNvSpPr txBox="1">
            <a:spLocks noChangeArrowheads="1"/>
          </p:cNvSpPr>
          <p:nvPr/>
        </p:nvSpPr>
        <p:spPr bwMode="auto">
          <a:xfrm>
            <a:off x="7334849" y="4822256"/>
            <a:ext cx="203277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CO" sz="1050" b="1" dirty="0" err="1">
                <a:latin typeface="Franklin Gothic Book" panose="020B0503020102020204" pitchFamily="34" charset="0"/>
              </a:rPr>
              <a:t>Aburrá</a:t>
            </a:r>
            <a:r>
              <a:rPr lang="en-US" altLang="es-CO" sz="1050" b="1" dirty="0">
                <a:latin typeface="Franklin Gothic Book" panose="020B0503020102020204" pitchFamily="34" charset="0"/>
              </a:rPr>
              <a:t> Valley </a:t>
            </a:r>
            <a:r>
              <a:rPr lang="en-US" altLang="es-CO" sz="1050" dirty="0">
                <a:latin typeface="Franklin Gothic Book" panose="020B0503020102020204" pitchFamily="34" charset="0"/>
              </a:rPr>
              <a:t>| In Antioquia</a:t>
            </a:r>
          </a:p>
          <a:p>
            <a:pPr eaLnBrk="1" hangingPunct="1"/>
            <a:r>
              <a:rPr lang="en-US" altLang="es-CO" sz="1050" dirty="0">
                <a:latin typeface="Franklin Gothic Book" panose="020B0503020102020204" pitchFamily="34" charset="0"/>
              </a:rPr>
              <a:t>     3’909.729 inhabitants </a:t>
            </a:r>
          </a:p>
        </p:txBody>
      </p:sp>
      <p:sp>
        <p:nvSpPr>
          <p:cNvPr id="17" name="CuadroTexto 12"/>
          <p:cNvSpPr txBox="1">
            <a:spLocks noChangeArrowheads="1"/>
          </p:cNvSpPr>
          <p:nvPr/>
        </p:nvSpPr>
        <p:spPr bwMode="auto">
          <a:xfrm>
            <a:off x="2819816" y="4822358"/>
            <a:ext cx="21115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CO" sz="1050" b="1" dirty="0">
                <a:latin typeface="Franklin Gothic Book" panose="020B0503020102020204" pitchFamily="34" charset="0"/>
              </a:rPr>
              <a:t>Colombia </a:t>
            </a:r>
            <a:r>
              <a:rPr lang="en-US" altLang="es-CO" sz="1050" dirty="0">
                <a:latin typeface="Franklin Gothic Book" panose="020B0503020102020204" pitchFamily="34" charset="0"/>
              </a:rPr>
              <a:t>| In America</a:t>
            </a:r>
          </a:p>
          <a:p>
            <a:pPr eaLnBrk="1" hangingPunct="1"/>
            <a:r>
              <a:rPr lang="en-US" altLang="es-CO" sz="1050" dirty="0">
                <a:latin typeface="Franklin Gothic Book" panose="020B0503020102020204" pitchFamily="34" charset="0"/>
              </a:rPr>
              <a:t>     49’757.609 inhabitants</a:t>
            </a:r>
          </a:p>
        </p:txBody>
      </p:sp>
      <p:sp>
        <p:nvSpPr>
          <p:cNvPr id="18" name="CuadroTexto 8"/>
          <p:cNvSpPr txBox="1">
            <a:spLocks noChangeArrowheads="1"/>
          </p:cNvSpPr>
          <p:nvPr/>
        </p:nvSpPr>
        <p:spPr bwMode="auto">
          <a:xfrm>
            <a:off x="5135511" y="4822358"/>
            <a:ext cx="21653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CO" sz="1050" b="1" dirty="0">
                <a:latin typeface="Franklin Gothic Book" panose="020B0503020102020204" pitchFamily="34" charset="0"/>
              </a:rPr>
              <a:t>Antioquia </a:t>
            </a:r>
            <a:r>
              <a:rPr lang="en-US" altLang="es-CO" sz="1050" dirty="0">
                <a:latin typeface="Franklin Gothic Book" panose="020B0503020102020204" pitchFamily="34" charset="0"/>
              </a:rPr>
              <a:t>| In Colombia</a:t>
            </a:r>
            <a:endParaRPr lang="en-US" altLang="es-CO" sz="1050" b="1" dirty="0">
              <a:latin typeface="Franklin Gothic Book" panose="020B0503020102020204" pitchFamily="34" charset="0"/>
            </a:endParaRPr>
          </a:p>
          <a:p>
            <a:pPr eaLnBrk="1" hangingPunct="1"/>
            <a:r>
              <a:rPr lang="en-US" altLang="es-CO" sz="1050" dirty="0">
                <a:latin typeface="Franklin Gothic Book" panose="020B0503020102020204" pitchFamily="34" charset="0"/>
              </a:rPr>
              <a:t>     6’691.030 inhabitants</a:t>
            </a:r>
          </a:p>
        </p:txBody>
      </p:sp>
      <p:pic>
        <p:nvPicPr>
          <p:cNvPr id="19" name="Imagen 6" descr="colombia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04" y="2140865"/>
            <a:ext cx="2035881" cy="266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14" descr="mapas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"/>
          <a:stretch>
            <a:fillRect/>
          </a:stretch>
        </p:blipFill>
        <p:spPr bwMode="auto">
          <a:xfrm>
            <a:off x="2224936" y="1860837"/>
            <a:ext cx="2473132" cy="293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ector recto 19"/>
          <p:cNvCxnSpPr/>
          <p:nvPr/>
        </p:nvCxnSpPr>
        <p:spPr>
          <a:xfrm flipV="1">
            <a:off x="5320882" y="3135171"/>
            <a:ext cx="184903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67" y="1946967"/>
            <a:ext cx="2667747" cy="285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ector recto 8"/>
          <p:cNvCxnSpPr/>
          <p:nvPr/>
        </p:nvCxnSpPr>
        <p:spPr>
          <a:xfrm>
            <a:off x="3589229" y="3484359"/>
            <a:ext cx="14400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0"/>
          <p:cNvSpPr txBox="1"/>
          <p:nvPr/>
        </p:nvSpPr>
        <p:spPr>
          <a:xfrm>
            <a:off x="4931356" y="1617908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</a:p>
        </p:txBody>
      </p:sp>
      <p:cxnSp>
        <p:nvCxnSpPr>
          <p:cNvPr id="28" name="Conector recto 37"/>
          <p:cNvCxnSpPr/>
          <p:nvPr/>
        </p:nvCxnSpPr>
        <p:spPr>
          <a:xfrm>
            <a:off x="4989516" y="1836828"/>
            <a:ext cx="1444901" cy="0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10"/>
          <p:cNvSpPr txBox="1"/>
          <p:nvPr/>
        </p:nvSpPr>
        <p:spPr>
          <a:xfrm>
            <a:off x="6869489" y="1617907"/>
            <a:ext cx="1165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Departmental</a:t>
            </a:r>
          </a:p>
        </p:txBody>
      </p:sp>
      <p:cxnSp>
        <p:nvCxnSpPr>
          <p:cNvPr id="30" name="Conector recto 37"/>
          <p:cNvCxnSpPr/>
          <p:nvPr/>
        </p:nvCxnSpPr>
        <p:spPr>
          <a:xfrm>
            <a:off x="6927649" y="1836828"/>
            <a:ext cx="2208970" cy="0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2884875" y="5214775"/>
            <a:ext cx="1323000" cy="1672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sp>
        <p:nvSpPr>
          <p:cNvPr id="32" name="Rectángulo 31"/>
          <p:cNvSpPr/>
          <p:nvPr/>
        </p:nvSpPr>
        <p:spPr>
          <a:xfrm>
            <a:off x="5188917" y="5214775"/>
            <a:ext cx="1323000" cy="1672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sp>
        <p:nvSpPr>
          <p:cNvPr id="33" name="Rectángulo 32"/>
          <p:cNvSpPr/>
          <p:nvPr/>
        </p:nvSpPr>
        <p:spPr>
          <a:xfrm>
            <a:off x="5188917" y="5214775"/>
            <a:ext cx="175500" cy="16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sp>
        <p:nvSpPr>
          <p:cNvPr id="34" name="Rectángulo 33"/>
          <p:cNvSpPr/>
          <p:nvPr/>
        </p:nvSpPr>
        <p:spPr>
          <a:xfrm>
            <a:off x="7393030" y="5214775"/>
            <a:ext cx="1323000" cy="1672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sp>
        <p:nvSpPr>
          <p:cNvPr id="35" name="Rectángulo 34"/>
          <p:cNvSpPr/>
          <p:nvPr/>
        </p:nvSpPr>
        <p:spPr>
          <a:xfrm>
            <a:off x="7393030" y="5214775"/>
            <a:ext cx="175500" cy="16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sp>
        <p:nvSpPr>
          <p:cNvPr id="36" name="Rectángulo 35"/>
          <p:cNvSpPr/>
          <p:nvPr/>
        </p:nvSpPr>
        <p:spPr>
          <a:xfrm>
            <a:off x="7393030" y="5214775"/>
            <a:ext cx="102600" cy="1672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sp>
        <p:nvSpPr>
          <p:cNvPr id="38" name="Rectángulo 37"/>
          <p:cNvSpPr/>
          <p:nvPr/>
        </p:nvSpPr>
        <p:spPr>
          <a:xfrm>
            <a:off x="2884876" y="5043243"/>
            <a:ext cx="113120" cy="1246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sp>
        <p:nvSpPr>
          <p:cNvPr id="39" name="Rectángulo 38"/>
          <p:cNvSpPr/>
          <p:nvPr/>
        </p:nvSpPr>
        <p:spPr>
          <a:xfrm>
            <a:off x="5190706" y="5043242"/>
            <a:ext cx="113120" cy="1246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sp>
        <p:nvSpPr>
          <p:cNvPr id="40" name="Rectángulo 39"/>
          <p:cNvSpPr/>
          <p:nvPr/>
        </p:nvSpPr>
        <p:spPr>
          <a:xfrm>
            <a:off x="7395473" y="5043242"/>
            <a:ext cx="113120" cy="12469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cxnSp>
        <p:nvCxnSpPr>
          <p:cNvPr id="41" name="Conector recto 40"/>
          <p:cNvCxnSpPr/>
          <p:nvPr/>
        </p:nvCxnSpPr>
        <p:spPr>
          <a:xfrm>
            <a:off x="2334874" y="1357961"/>
            <a:ext cx="7658570" cy="0"/>
          </a:xfrm>
          <a:prstGeom prst="line">
            <a:avLst/>
          </a:prstGeom>
          <a:ln w="28575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Agrupar 36"/>
          <p:cNvGrpSpPr/>
          <p:nvPr/>
        </p:nvGrpSpPr>
        <p:grpSpPr>
          <a:xfrm>
            <a:off x="8061397" y="6053763"/>
            <a:ext cx="2489129" cy="658980"/>
            <a:chOff x="6537396" y="6053763"/>
            <a:chExt cx="2489129" cy="658980"/>
          </a:xfrm>
        </p:grpSpPr>
        <p:pic>
          <p:nvPicPr>
            <p:cNvPr id="43" name="0 Imagen">
              <a:extLst>
                <a:ext uri="{FF2B5EF4-FFF2-40B4-BE49-F238E27FC236}">
                  <a16:creationId xmlns="" xmlns:a16="http://schemas.microsoft.com/office/drawing/2014/main" id="{1A1CD3D1-835A-4C13-ABD4-72088473FCE6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482"/>
            <a:stretch/>
          </p:blipFill>
          <p:spPr bwMode="auto">
            <a:xfrm>
              <a:off x="7470899" y="6062875"/>
              <a:ext cx="642889" cy="6407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Imagen 43" descr="Imagen que contiene imágenes prediseñadas&#10;&#10;Descripción generada con confianza muy alta">
              <a:extLst>
                <a:ext uri="{FF2B5EF4-FFF2-40B4-BE49-F238E27FC236}">
                  <a16:creationId xmlns="" xmlns:a16="http://schemas.microsoft.com/office/drawing/2014/main" id="{48768FE7-3DC7-499E-A428-88C878D3E31A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96" y="6152375"/>
              <a:ext cx="877931" cy="461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Imagen 44" descr="Macintosh HD:Users:davidsalazar:Desktop:PAPELERIA ALCALDIA:ARTE HOJA CARTA_Folder:Links:logo HOJA CARTA.png">
              <a:extLst>
                <a:ext uri="{FF2B5EF4-FFF2-40B4-BE49-F238E27FC236}">
                  <a16:creationId xmlns="" xmlns:a16="http://schemas.microsoft.com/office/drawing/2014/main" id="{0CCC004A-B928-4D7A-8B9F-A77D36344403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300" y="6053763"/>
              <a:ext cx="867225" cy="658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Marcador de texto 2">
            <a:extLst>
              <a:ext uri="{FF2B5EF4-FFF2-40B4-BE49-F238E27FC236}">
                <a16:creationId xmlns="" xmlns:a16="http://schemas.microsoft.com/office/drawing/2014/main" id="{EC294FAB-E309-487D-A92A-CD98E3E72B2C}"/>
              </a:ext>
            </a:extLst>
          </p:cNvPr>
          <p:cNvSpPr txBox="1">
            <a:spLocks/>
          </p:cNvSpPr>
          <p:nvPr/>
        </p:nvSpPr>
        <p:spPr>
          <a:xfrm>
            <a:off x="1907315" y="659691"/>
            <a:ext cx="7772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Trebuchet MS" panose="020B0603020202020204" pitchFamily="34" charset="0"/>
              </a:rPr>
              <a:t>Context</a:t>
            </a:r>
          </a:p>
        </p:txBody>
      </p:sp>
      <p:sp>
        <p:nvSpPr>
          <p:cNvPr id="46" name="Rectángulo 8"/>
          <p:cNvSpPr/>
          <p:nvPr/>
        </p:nvSpPr>
        <p:spPr>
          <a:xfrm>
            <a:off x="1807180" y="146582"/>
            <a:ext cx="3815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Tahoma" pitchFamily="34" charset="0"/>
              </a:rPr>
              <a:t>Vehicle Renewal Project for the Aburrá Valley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0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2079760" y="1449920"/>
            <a:ext cx="2423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cap="small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Arial"/>
              </a:rPr>
              <a:t>TERRITORY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2140002" y="1762693"/>
            <a:ext cx="7658570" cy="0"/>
          </a:xfrm>
          <a:prstGeom prst="line">
            <a:avLst/>
          </a:prstGeom>
          <a:ln w="28575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3756800" y="1179889"/>
            <a:ext cx="6114110" cy="4777663"/>
            <a:chOff x="1777235" y="844928"/>
            <a:chExt cx="7019036" cy="5517589"/>
          </a:xfrm>
        </p:grpSpPr>
        <p:pic>
          <p:nvPicPr>
            <p:cNvPr id="10" name="Picture 2" descr="Archivo:Area Metro Medellin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235" y="844928"/>
              <a:ext cx="7019036" cy="5517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ángulo 7"/>
            <p:cNvSpPr/>
            <p:nvPr/>
          </p:nvSpPr>
          <p:spPr>
            <a:xfrm>
              <a:off x="5898524" y="5022761"/>
              <a:ext cx="2343955" cy="798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</p:grpSp>
      <p:pic>
        <p:nvPicPr>
          <p:cNvPr id="1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58" y="3520162"/>
            <a:ext cx="1487699" cy="159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0"/>
          <p:cNvSpPr txBox="1"/>
          <p:nvPr/>
        </p:nvSpPr>
        <p:spPr>
          <a:xfrm>
            <a:off x="2893246" y="2016470"/>
            <a:ext cx="1109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Metropolitan</a:t>
            </a:r>
          </a:p>
        </p:txBody>
      </p:sp>
      <p:cxnSp>
        <p:nvCxnSpPr>
          <p:cNvPr id="16" name="Conector recto 37"/>
          <p:cNvCxnSpPr/>
          <p:nvPr/>
        </p:nvCxnSpPr>
        <p:spPr>
          <a:xfrm flipV="1">
            <a:off x="2951406" y="2238386"/>
            <a:ext cx="2784759" cy="0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2885806" y="4713731"/>
            <a:ext cx="23392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0"/>
          <p:cNvSpPr txBox="1"/>
          <p:nvPr/>
        </p:nvSpPr>
        <p:spPr>
          <a:xfrm>
            <a:off x="2562229" y="3700659"/>
            <a:ext cx="11146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Antioquia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991692" y="3600451"/>
            <a:ext cx="497910" cy="60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21" name="Rectángulo 20"/>
          <p:cNvSpPr/>
          <p:nvPr/>
        </p:nvSpPr>
        <p:spPr>
          <a:xfrm>
            <a:off x="7641612" y="3712202"/>
            <a:ext cx="2156961" cy="392415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22" name="2 CuadroTexto"/>
          <p:cNvSpPr txBox="1"/>
          <p:nvPr/>
        </p:nvSpPr>
        <p:spPr>
          <a:xfrm>
            <a:off x="7693948" y="4203524"/>
            <a:ext cx="1271587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s-CO" sz="975" dirty="0"/>
              <a:t>Barbosa</a:t>
            </a:r>
          </a:p>
          <a:p>
            <a:pPr marL="257175" indent="-257175">
              <a:buFont typeface="+mj-lt"/>
              <a:buAutoNum type="arabicPeriod"/>
            </a:pPr>
            <a:r>
              <a:rPr lang="es-CO" sz="975" dirty="0"/>
              <a:t>Girardota</a:t>
            </a:r>
          </a:p>
          <a:p>
            <a:pPr marL="257175" indent="-257175">
              <a:buFont typeface="+mj-lt"/>
              <a:buAutoNum type="arabicPeriod"/>
            </a:pPr>
            <a:r>
              <a:rPr lang="es-CO" sz="975" dirty="0"/>
              <a:t>Copacabana</a:t>
            </a:r>
          </a:p>
          <a:p>
            <a:pPr marL="257175" indent="-257175">
              <a:buFont typeface="+mj-lt"/>
              <a:buAutoNum type="arabicPeriod"/>
            </a:pPr>
            <a:r>
              <a:rPr lang="es-CO" sz="975" dirty="0"/>
              <a:t>Bello</a:t>
            </a:r>
          </a:p>
          <a:p>
            <a:pPr marL="257175" indent="-257175">
              <a:buFont typeface="+mj-lt"/>
              <a:buAutoNum type="arabicPeriod"/>
            </a:pPr>
            <a:r>
              <a:rPr lang="es-CO" sz="975" dirty="0"/>
              <a:t>Medellín</a:t>
            </a:r>
          </a:p>
          <a:p>
            <a:pPr marL="257175" indent="-257175">
              <a:buFont typeface="+mj-lt"/>
              <a:buAutoNum type="arabicPeriod"/>
            </a:pPr>
            <a:r>
              <a:rPr lang="es-CO" sz="975" dirty="0"/>
              <a:t>Itagüí</a:t>
            </a:r>
          </a:p>
          <a:p>
            <a:pPr marL="257175" indent="-257175">
              <a:buFont typeface="+mj-lt"/>
              <a:buAutoNum type="arabicPeriod"/>
            </a:pPr>
            <a:r>
              <a:rPr lang="es-CO" sz="975" dirty="0"/>
              <a:t>Envigado</a:t>
            </a:r>
          </a:p>
          <a:p>
            <a:pPr marL="257175" indent="-257175">
              <a:buFont typeface="+mj-lt"/>
              <a:buAutoNum type="arabicPeriod"/>
            </a:pPr>
            <a:r>
              <a:rPr lang="es-CO" sz="975" dirty="0"/>
              <a:t>La Estrella</a:t>
            </a:r>
          </a:p>
          <a:p>
            <a:pPr marL="257175" indent="-257175">
              <a:buFont typeface="+mj-lt"/>
              <a:buAutoNum type="arabicPeriod"/>
            </a:pPr>
            <a:r>
              <a:rPr lang="es-CO" sz="975" dirty="0"/>
              <a:t>Sabaneta</a:t>
            </a:r>
          </a:p>
          <a:p>
            <a:pPr marL="257175" indent="-257175">
              <a:buFont typeface="+mj-lt"/>
              <a:buAutoNum type="arabicPeriod"/>
            </a:pPr>
            <a:r>
              <a:rPr lang="es-CO" sz="975" dirty="0"/>
              <a:t>Caldas</a:t>
            </a:r>
          </a:p>
        </p:txBody>
      </p:sp>
      <p:sp>
        <p:nvSpPr>
          <p:cNvPr id="23" name="CuadroTexto 44"/>
          <p:cNvSpPr txBox="1"/>
          <p:nvPr/>
        </p:nvSpPr>
        <p:spPr>
          <a:xfrm>
            <a:off x="7692792" y="3712201"/>
            <a:ext cx="21198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cs typeface="Arial" panose="020B0604020202020204" pitchFamily="34" charset="0"/>
              </a:rPr>
              <a:t>Municipalities of  the </a:t>
            </a:r>
            <a:r>
              <a:rPr lang="en-US" sz="1050" dirty="0" err="1">
                <a:cs typeface="Arial" panose="020B0604020202020204" pitchFamily="34" charset="0"/>
              </a:rPr>
              <a:t>Aburrá</a:t>
            </a:r>
            <a:r>
              <a:rPr lang="en-US" sz="1050" dirty="0">
                <a:cs typeface="Arial" panose="020B0604020202020204" pitchFamily="34" charset="0"/>
              </a:rPr>
              <a:t> Valley and the Metropolitan Area</a:t>
            </a:r>
            <a:endParaRPr lang="en-US" sz="1050" b="1" dirty="0">
              <a:cs typeface="Arial" panose="020B0604020202020204" pitchFamily="34" charset="0"/>
            </a:endParaRPr>
          </a:p>
        </p:txBody>
      </p:sp>
      <p:cxnSp>
        <p:nvCxnSpPr>
          <p:cNvPr id="24" name="Conector recto 37"/>
          <p:cNvCxnSpPr/>
          <p:nvPr/>
        </p:nvCxnSpPr>
        <p:spPr>
          <a:xfrm>
            <a:off x="7641611" y="4152344"/>
            <a:ext cx="2156962" cy="0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8061397" y="6053763"/>
            <a:ext cx="2489129" cy="658980"/>
            <a:chOff x="6537396" y="6053763"/>
            <a:chExt cx="2489129" cy="658980"/>
          </a:xfrm>
        </p:grpSpPr>
        <p:pic>
          <p:nvPicPr>
            <p:cNvPr id="25" name="0 Imagen">
              <a:extLst>
                <a:ext uri="{FF2B5EF4-FFF2-40B4-BE49-F238E27FC236}">
                  <a16:creationId xmlns="" xmlns:a16="http://schemas.microsoft.com/office/drawing/2014/main" id="{1A1CD3D1-835A-4C13-ABD4-72088473FCE6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482"/>
            <a:stretch/>
          </p:blipFill>
          <p:spPr bwMode="auto">
            <a:xfrm>
              <a:off x="7470899" y="6062875"/>
              <a:ext cx="642889" cy="6407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Imagen 25" descr="Imagen que contiene imágenes prediseñadas&#10;&#10;Descripción generada con confianza muy alta">
              <a:extLst>
                <a:ext uri="{FF2B5EF4-FFF2-40B4-BE49-F238E27FC236}">
                  <a16:creationId xmlns="" xmlns:a16="http://schemas.microsoft.com/office/drawing/2014/main" id="{48768FE7-3DC7-499E-A428-88C878D3E31A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96" y="6152375"/>
              <a:ext cx="877931" cy="461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agen 26" descr="Macintosh HD:Users:davidsalazar:Desktop:PAPELERIA ALCALDIA:ARTE HOJA CARTA_Folder:Links:logo HOJA CARTA.png">
              <a:extLst>
                <a:ext uri="{FF2B5EF4-FFF2-40B4-BE49-F238E27FC236}">
                  <a16:creationId xmlns="" xmlns:a16="http://schemas.microsoft.com/office/drawing/2014/main" id="{0CCC004A-B928-4D7A-8B9F-A77D36344403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300" y="6053763"/>
              <a:ext cx="867225" cy="658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Marcador de texto 2">
            <a:extLst>
              <a:ext uri="{FF2B5EF4-FFF2-40B4-BE49-F238E27FC236}">
                <a16:creationId xmlns="" xmlns:a16="http://schemas.microsoft.com/office/drawing/2014/main" id="{EC294FAB-E309-487D-A92A-CD98E3E72B2C}"/>
              </a:ext>
            </a:extLst>
          </p:cNvPr>
          <p:cNvSpPr txBox="1">
            <a:spLocks/>
          </p:cNvSpPr>
          <p:nvPr/>
        </p:nvSpPr>
        <p:spPr>
          <a:xfrm>
            <a:off x="1907315" y="659691"/>
            <a:ext cx="7772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Trebuchet MS" panose="020B0603020202020204" pitchFamily="34" charset="0"/>
              </a:rPr>
              <a:t>Context</a:t>
            </a:r>
          </a:p>
        </p:txBody>
      </p:sp>
      <p:sp>
        <p:nvSpPr>
          <p:cNvPr id="28" name="Rectángulo 8"/>
          <p:cNvSpPr/>
          <p:nvPr/>
        </p:nvSpPr>
        <p:spPr>
          <a:xfrm>
            <a:off x="1807180" y="146582"/>
            <a:ext cx="3815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Tahoma" pitchFamily="34" charset="0"/>
              </a:rPr>
              <a:t>Vehicle Renewal Project for the Aburrá Valley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7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 CuadroTexto"/>
          <p:cNvSpPr txBox="1"/>
          <p:nvPr/>
        </p:nvSpPr>
        <p:spPr>
          <a:xfrm>
            <a:off x="2567616" y="1189678"/>
            <a:ext cx="747163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cap="small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Arial"/>
              </a:rPr>
              <a:t>DEPARTMENTAL CONTEXT</a:t>
            </a:r>
            <a:endParaRPr lang="en-US" sz="1350" b="1" cap="small" dirty="0">
              <a:solidFill>
                <a:srgbClr val="000000"/>
              </a:solidFill>
              <a:latin typeface="Arial Black" panose="020B0A04020102020204" pitchFamily="34" charset="0"/>
              <a:ea typeface="Times New Roman"/>
              <a:cs typeface="Arial"/>
            </a:endParaRPr>
          </a:p>
          <a:p>
            <a:pPr>
              <a:defRPr/>
            </a:pPr>
            <a:r>
              <a:rPr lang="en-US" sz="1350" b="1" cap="small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Arial"/>
              </a:rPr>
              <a:t>POPULATION CONCENTRATION WITHIN THE ABURRA VALLEY</a:t>
            </a:r>
          </a:p>
        </p:txBody>
      </p:sp>
      <p:sp>
        <p:nvSpPr>
          <p:cNvPr id="21" name="54 CuadroTexto"/>
          <p:cNvSpPr txBox="1">
            <a:spLocks noChangeArrowheads="1"/>
          </p:cNvSpPr>
          <p:nvPr/>
        </p:nvSpPr>
        <p:spPr bwMode="auto">
          <a:xfrm>
            <a:off x="5069438" y="2228396"/>
            <a:ext cx="5180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00" b="1">
                <a:solidFill>
                  <a:schemeClr val="bg1"/>
                </a:solidFill>
                <a:latin typeface="Franklin Gothic Book" pitchFamily="34" charset="0"/>
              </a:rPr>
              <a:t>Escarpe</a:t>
            </a:r>
          </a:p>
        </p:txBody>
      </p:sp>
      <p:sp>
        <p:nvSpPr>
          <p:cNvPr id="22" name="55 CuadroTexto"/>
          <p:cNvSpPr txBox="1">
            <a:spLocks noChangeArrowheads="1"/>
          </p:cNvSpPr>
          <p:nvPr/>
        </p:nvSpPr>
        <p:spPr bwMode="auto">
          <a:xfrm>
            <a:off x="9604273" y="2011330"/>
            <a:ext cx="5180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00" b="1" dirty="0">
                <a:solidFill>
                  <a:schemeClr val="bg1"/>
                </a:solidFill>
                <a:latin typeface="Franklin Gothic Book" pitchFamily="34" charset="0"/>
              </a:rPr>
              <a:t>Escarpe</a:t>
            </a:r>
          </a:p>
        </p:txBody>
      </p:sp>
      <p:sp>
        <p:nvSpPr>
          <p:cNvPr id="23" name="56 CuadroTexto"/>
          <p:cNvSpPr txBox="1">
            <a:spLocks noChangeArrowheads="1"/>
          </p:cNvSpPr>
          <p:nvPr/>
        </p:nvSpPr>
        <p:spPr bwMode="auto">
          <a:xfrm>
            <a:off x="6730329" y="2639053"/>
            <a:ext cx="7585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00" b="1" dirty="0">
                <a:solidFill>
                  <a:schemeClr val="bg1"/>
                </a:solidFill>
                <a:latin typeface="Franklin Gothic Book" pitchFamily="34" charset="0"/>
              </a:rPr>
              <a:t>Planicie aluvial</a:t>
            </a:r>
          </a:p>
        </p:txBody>
      </p:sp>
      <p:sp>
        <p:nvSpPr>
          <p:cNvPr id="24" name="58 CuadroTexto"/>
          <p:cNvSpPr txBox="1">
            <a:spLocks noChangeArrowheads="1"/>
          </p:cNvSpPr>
          <p:nvPr/>
        </p:nvSpPr>
        <p:spPr bwMode="auto">
          <a:xfrm>
            <a:off x="7324742" y="2601038"/>
            <a:ext cx="7585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00" b="1">
                <a:solidFill>
                  <a:schemeClr val="bg1"/>
                </a:solidFill>
                <a:latin typeface="Franklin Gothic Book" pitchFamily="34" charset="0"/>
              </a:rPr>
              <a:t>Planicie aluvial</a:t>
            </a:r>
          </a:p>
        </p:txBody>
      </p:sp>
      <p:sp>
        <p:nvSpPr>
          <p:cNvPr id="25" name="59 CuadroTexto"/>
          <p:cNvSpPr txBox="1">
            <a:spLocks noChangeArrowheads="1"/>
          </p:cNvSpPr>
          <p:nvPr/>
        </p:nvSpPr>
        <p:spPr bwMode="auto">
          <a:xfrm>
            <a:off x="5189648" y="2463803"/>
            <a:ext cx="676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00" b="1" dirty="0">
                <a:solidFill>
                  <a:schemeClr val="bg1"/>
                </a:solidFill>
                <a:latin typeface="Franklin Gothic Book" pitchFamily="34" charset="0"/>
              </a:rPr>
              <a:t>Depósitos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00" b="1" dirty="0">
                <a:solidFill>
                  <a:schemeClr val="bg1"/>
                </a:solidFill>
                <a:latin typeface="Franklin Gothic Book" pitchFamily="34" charset="0"/>
              </a:rPr>
              <a:t>de Vertiente</a:t>
            </a:r>
          </a:p>
        </p:txBody>
      </p:sp>
      <p:grpSp>
        <p:nvGrpSpPr>
          <p:cNvPr id="28" name="10 Grupo"/>
          <p:cNvGrpSpPr>
            <a:grpSpLocks/>
          </p:cNvGrpSpPr>
          <p:nvPr/>
        </p:nvGrpSpPr>
        <p:grpSpPr bwMode="auto">
          <a:xfrm>
            <a:off x="2509140" y="2047976"/>
            <a:ext cx="3303360" cy="3532272"/>
            <a:chOff x="4357686" y="857232"/>
            <a:chExt cx="4786314" cy="5214974"/>
          </a:xfrm>
        </p:grpSpPr>
        <p:pic>
          <p:nvPicPr>
            <p:cNvPr id="29" name="Picture 4" descr="1Antioqui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857232"/>
              <a:ext cx="4714876" cy="5143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 descr="2limit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2" y="857232"/>
              <a:ext cx="4643438" cy="5143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" descr="AreaMEtro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86" y="857232"/>
              <a:ext cx="4786314" cy="5214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tángulo 5"/>
          <p:cNvSpPr/>
          <p:nvPr/>
        </p:nvSpPr>
        <p:spPr>
          <a:xfrm>
            <a:off x="5554655" y="2585266"/>
            <a:ext cx="2583805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50" b="1" dirty="0"/>
              <a:t>ANTIOQUIA</a:t>
            </a:r>
            <a:endParaRPr lang="en-US" sz="1350" dirty="0"/>
          </a:p>
          <a:p>
            <a:pPr algn="r"/>
            <a:r>
              <a:rPr lang="en-US" sz="150" dirty="0"/>
              <a:t/>
            </a:r>
            <a:br>
              <a:rPr lang="en-US" sz="150" dirty="0"/>
            </a:br>
            <a:r>
              <a:rPr lang="en-US" sz="1050" dirty="0"/>
              <a:t>125 municipalities</a:t>
            </a:r>
          </a:p>
        </p:txBody>
      </p:sp>
      <p:cxnSp>
        <p:nvCxnSpPr>
          <p:cNvPr id="33" name="Conector recto 29"/>
          <p:cNvCxnSpPr/>
          <p:nvPr/>
        </p:nvCxnSpPr>
        <p:spPr>
          <a:xfrm>
            <a:off x="4916247" y="2825492"/>
            <a:ext cx="316079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57 Tabla"/>
          <p:cNvGraphicFramePr>
            <a:graphicFrameLocks noGrp="1"/>
          </p:cNvGraphicFramePr>
          <p:nvPr>
            <p:extLst/>
          </p:nvPr>
        </p:nvGraphicFramePr>
        <p:xfrm>
          <a:off x="8156044" y="1907388"/>
          <a:ext cx="891504" cy="6046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1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04675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Inhabitants </a:t>
                      </a:r>
                    </a:p>
                    <a:p>
                      <a:pPr algn="ctr"/>
                      <a:r>
                        <a:rPr lang="en-US" sz="900" b="0" noProof="0" dirty="0">
                          <a:solidFill>
                            <a:schemeClr val="tx1"/>
                          </a:solidFill>
                        </a:rPr>
                        <a:t>(2016 DANE´s projection)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58 Rectángulo"/>
          <p:cNvSpPr/>
          <p:nvPr/>
        </p:nvSpPr>
        <p:spPr>
          <a:xfrm>
            <a:off x="8156044" y="2641590"/>
            <a:ext cx="891504" cy="3121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1350" b="1" dirty="0">
                <a:solidFill>
                  <a:schemeClr val="tx1"/>
                </a:solidFill>
              </a:rPr>
              <a:t>6’691.030</a:t>
            </a:r>
          </a:p>
        </p:txBody>
      </p:sp>
      <p:sp>
        <p:nvSpPr>
          <p:cNvPr id="36" name="Rectángulo 5"/>
          <p:cNvSpPr/>
          <p:nvPr/>
        </p:nvSpPr>
        <p:spPr>
          <a:xfrm>
            <a:off x="5554655" y="3091501"/>
            <a:ext cx="2583805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50" b="1" dirty="0"/>
              <a:t>ABURRA VALLEY</a:t>
            </a:r>
            <a:endParaRPr lang="en-US" sz="1050" dirty="0"/>
          </a:p>
          <a:p>
            <a:pPr algn="r"/>
            <a:endParaRPr lang="en-US" sz="150" dirty="0"/>
          </a:p>
          <a:p>
            <a:pPr algn="r"/>
            <a:r>
              <a:rPr lang="en-US" sz="1050" dirty="0"/>
              <a:t>10 municipalities</a:t>
            </a:r>
          </a:p>
        </p:txBody>
      </p:sp>
      <p:sp>
        <p:nvSpPr>
          <p:cNvPr id="37" name="63 Rectángulo"/>
          <p:cNvSpPr/>
          <p:nvPr/>
        </p:nvSpPr>
        <p:spPr>
          <a:xfrm>
            <a:off x="8156045" y="3147825"/>
            <a:ext cx="890039" cy="3121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1350" b="1" dirty="0">
                <a:solidFill>
                  <a:schemeClr val="tx1"/>
                </a:solidFill>
              </a:rPr>
              <a:t>3’909.729</a:t>
            </a:r>
          </a:p>
        </p:txBody>
      </p:sp>
      <p:graphicFrame>
        <p:nvGraphicFramePr>
          <p:cNvPr id="38" name="64 Tabla"/>
          <p:cNvGraphicFramePr>
            <a:graphicFrameLocks noGrp="1"/>
          </p:cNvGraphicFramePr>
          <p:nvPr>
            <p:extLst/>
          </p:nvPr>
        </p:nvGraphicFramePr>
        <p:xfrm>
          <a:off x="9134958" y="1900567"/>
          <a:ext cx="978458" cy="6046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84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04675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1200" baseline="0" dirty="0">
                          <a:solidFill>
                            <a:schemeClr val="tx1"/>
                          </a:solidFill>
                        </a:rPr>
                        <a:t>Sk</a:t>
                      </a:r>
                      <a:r>
                        <a:rPr lang="es-CO" sz="1200" dirty="0">
                          <a:solidFill>
                            <a:schemeClr val="tx1"/>
                          </a:solidFill>
                        </a:rPr>
                        <a:t>2 Area</a:t>
                      </a:r>
                      <a:endParaRPr lang="es-CO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65 Rectángulo"/>
          <p:cNvSpPr/>
          <p:nvPr/>
        </p:nvSpPr>
        <p:spPr>
          <a:xfrm>
            <a:off x="9134958" y="2646371"/>
            <a:ext cx="978458" cy="3121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1350" b="1" dirty="0">
                <a:solidFill>
                  <a:schemeClr val="tx1"/>
                </a:solidFill>
              </a:rPr>
              <a:t>63,612 Sk2</a:t>
            </a:r>
          </a:p>
        </p:txBody>
      </p:sp>
      <p:sp>
        <p:nvSpPr>
          <p:cNvPr id="40" name="66 Rectángulo"/>
          <p:cNvSpPr/>
          <p:nvPr/>
        </p:nvSpPr>
        <p:spPr>
          <a:xfrm>
            <a:off x="9134957" y="3150562"/>
            <a:ext cx="973696" cy="3121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1350" b="1" dirty="0">
                <a:solidFill>
                  <a:schemeClr val="tx1"/>
                </a:solidFill>
              </a:rPr>
              <a:t>1,152 Sk2</a:t>
            </a:r>
          </a:p>
        </p:txBody>
      </p:sp>
      <p:sp>
        <p:nvSpPr>
          <p:cNvPr id="41" name="67 Rectángulo"/>
          <p:cNvSpPr/>
          <p:nvPr/>
        </p:nvSpPr>
        <p:spPr>
          <a:xfrm>
            <a:off x="8165438" y="4286466"/>
            <a:ext cx="881980" cy="3121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b="1" dirty="0">
                <a:solidFill>
                  <a:schemeClr val="tx1"/>
                </a:solidFill>
              </a:rPr>
              <a:t>58,5%</a:t>
            </a:r>
          </a:p>
        </p:txBody>
      </p:sp>
      <p:sp>
        <p:nvSpPr>
          <p:cNvPr id="42" name="68 Rectángulo"/>
          <p:cNvSpPr/>
          <p:nvPr/>
        </p:nvSpPr>
        <p:spPr>
          <a:xfrm>
            <a:off x="9107864" y="4580818"/>
            <a:ext cx="973696" cy="3121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b="1" dirty="0">
                <a:solidFill>
                  <a:schemeClr val="tx1"/>
                </a:solidFill>
              </a:rPr>
              <a:t>1,8%</a:t>
            </a:r>
          </a:p>
        </p:txBody>
      </p:sp>
      <p:sp>
        <p:nvSpPr>
          <p:cNvPr id="43" name="34 Rectángulo"/>
          <p:cNvSpPr/>
          <p:nvPr/>
        </p:nvSpPr>
        <p:spPr>
          <a:xfrm>
            <a:off x="9402411" y="5336558"/>
            <a:ext cx="679391" cy="41832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b="1" dirty="0">
                <a:solidFill>
                  <a:schemeClr val="tx1"/>
                </a:solidFill>
              </a:rPr>
              <a:t>95%</a:t>
            </a:r>
          </a:p>
        </p:txBody>
      </p:sp>
      <p:sp>
        <p:nvSpPr>
          <p:cNvPr id="44" name="Rectángulo 5"/>
          <p:cNvSpPr/>
          <p:nvPr/>
        </p:nvSpPr>
        <p:spPr>
          <a:xfrm>
            <a:off x="8070371" y="5292055"/>
            <a:ext cx="1332040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75" dirty="0"/>
              <a:t>Population located in the urban soil of the 10 municipalities</a:t>
            </a:r>
            <a:endParaRPr lang="es-CO" sz="975" dirty="0"/>
          </a:p>
        </p:txBody>
      </p:sp>
      <p:sp>
        <p:nvSpPr>
          <p:cNvPr id="45" name="Rectángulo 5"/>
          <p:cNvSpPr/>
          <p:nvPr/>
        </p:nvSpPr>
        <p:spPr>
          <a:xfrm>
            <a:off x="8957188" y="4880582"/>
            <a:ext cx="117373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75" dirty="0"/>
              <a:t>Of the Department´s area</a:t>
            </a:r>
            <a:endParaRPr lang="en-US" sz="975" b="1" dirty="0"/>
          </a:p>
        </p:txBody>
      </p:sp>
      <p:sp>
        <p:nvSpPr>
          <p:cNvPr id="46" name="69 Rectángulo"/>
          <p:cNvSpPr/>
          <p:nvPr/>
        </p:nvSpPr>
        <p:spPr>
          <a:xfrm>
            <a:off x="9134957" y="3535047"/>
            <a:ext cx="973696" cy="29820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1200" b="1" dirty="0">
                <a:solidFill>
                  <a:schemeClr val="tx1"/>
                </a:solidFill>
              </a:rPr>
              <a:t>340 Sk2</a:t>
            </a:r>
          </a:p>
        </p:txBody>
      </p:sp>
      <p:sp>
        <p:nvSpPr>
          <p:cNvPr id="47" name="Rectángulo 5"/>
          <p:cNvSpPr/>
          <p:nvPr/>
        </p:nvSpPr>
        <p:spPr>
          <a:xfrm>
            <a:off x="6505038" y="3569984"/>
            <a:ext cx="25838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Urban ground </a:t>
            </a:r>
            <a:r>
              <a:rPr lang="en-US" sz="1050" b="1" dirty="0"/>
              <a:t>29,5</a:t>
            </a:r>
            <a:r>
              <a:rPr lang="es-CO" sz="1050" b="1" dirty="0"/>
              <a:t>%</a:t>
            </a:r>
          </a:p>
        </p:txBody>
      </p:sp>
      <p:sp>
        <p:nvSpPr>
          <p:cNvPr id="48" name="71 Rectángulo"/>
          <p:cNvSpPr/>
          <p:nvPr/>
        </p:nvSpPr>
        <p:spPr>
          <a:xfrm>
            <a:off x="9134957" y="3879873"/>
            <a:ext cx="978458" cy="3121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1200" b="1" dirty="0">
                <a:solidFill>
                  <a:schemeClr val="bg1"/>
                </a:solidFill>
              </a:rPr>
              <a:t>812 Sk2</a:t>
            </a:r>
          </a:p>
        </p:txBody>
      </p:sp>
      <p:sp>
        <p:nvSpPr>
          <p:cNvPr id="49" name="Rectángulo 5"/>
          <p:cNvSpPr/>
          <p:nvPr/>
        </p:nvSpPr>
        <p:spPr>
          <a:xfrm>
            <a:off x="6505037" y="3929295"/>
            <a:ext cx="25838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Rural ground </a:t>
            </a:r>
            <a:r>
              <a:rPr lang="es-CO" sz="1050" b="1" dirty="0"/>
              <a:t>70,5%</a:t>
            </a:r>
            <a:r>
              <a:rPr lang="es-CO" sz="1050" dirty="0"/>
              <a:t> </a:t>
            </a:r>
          </a:p>
        </p:txBody>
      </p:sp>
      <p:cxnSp>
        <p:nvCxnSpPr>
          <p:cNvPr id="50" name="Conector recto 29"/>
          <p:cNvCxnSpPr/>
          <p:nvPr/>
        </p:nvCxnSpPr>
        <p:spPr>
          <a:xfrm flipV="1">
            <a:off x="4129202" y="3332073"/>
            <a:ext cx="394116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29"/>
          <p:cNvCxnSpPr/>
          <p:nvPr/>
        </p:nvCxnSpPr>
        <p:spPr>
          <a:xfrm flipV="1">
            <a:off x="8150398" y="3042695"/>
            <a:ext cx="19525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29"/>
          <p:cNvCxnSpPr/>
          <p:nvPr/>
        </p:nvCxnSpPr>
        <p:spPr>
          <a:xfrm flipV="1">
            <a:off x="8162339" y="2563316"/>
            <a:ext cx="19525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4129201" y="3332073"/>
            <a:ext cx="0" cy="12665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8053909" y="4558739"/>
            <a:ext cx="104855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75" dirty="0"/>
              <a:t>Of  Antioquia´s population</a:t>
            </a:r>
            <a:r>
              <a:rPr lang="en-US" sz="975" b="1" dirty="0"/>
              <a:t> </a:t>
            </a:r>
            <a:endParaRPr lang="en-US" sz="975" dirty="0"/>
          </a:p>
        </p:txBody>
      </p:sp>
      <p:sp>
        <p:nvSpPr>
          <p:cNvPr id="3" name="Rectángulo 2"/>
          <p:cNvSpPr/>
          <p:nvPr/>
        </p:nvSpPr>
        <p:spPr>
          <a:xfrm>
            <a:off x="8143550" y="4258282"/>
            <a:ext cx="1970852" cy="9728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55" name="Rectángulo 54"/>
          <p:cNvSpPr/>
          <p:nvPr/>
        </p:nvSpPr>
        <p:spPr>
          <a:xfrm>
            <a:off x="8143550" y="5277780"/>
            <a:ext cx="1970852" cy="5575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cxnSp>
        <p:nvCxnSpPr>
          <p:cNvPr id="11" name="Conector recto 10"/>
          <p:cNvCxnSpPr/>
          <p:nvPr/>
        </p:nvCxnSpPr>
        <p:spPr>
          <a:xfrm>
            <a:off x="9079446" y="4286467"/>
            <a:ext cx="0" cy="4582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9088841" y="4744703"/>
            <a:ext cx="31357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9229733" y="4255887"/>
            <a:ext cx="874391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75" dirty="0"/>
              <a:t>Is located in</a:t>
            </a:r>
          </a:p>
        </p:txBody>
      </p:sp>
      <p:cxnSp>
        <p:nvCxnSpPr>
          <p:cNvPr id="54" name="Conector recto 53"/>
          <p:cNvCxnSpPr/>
          <p:nvPr/>
        </p:nvCxnSpPr>
        <p:spPr>
          <a:xfrm>
            <a:off x="2641848" y="1706972"/>
            <a:ext cx="746330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Agrupar 55"/>
          <p:cNvGrpSpPr/>
          <p:nvPr/>
        </p:nvGrpSpPr>
        <p:grpSpPr>
          <a:xfrm>
            <a:off x="8061397" y="6053763"/>
            <a:ext cx="2489129" cy="658980"/>
            <a:chOff x="6537396" y="6053763"/>
            <a:chExt cx="2489129" cy="658980"/>
          </a:xfrm>
        </p:grpSpPr>
        <p:pic>
          <p:nvPicPr>
            <p:cNvPr id="58" name="0 Imagen">
              <a:extLst>
                <a:ext uri="{FF2B5EF4-FFF2-40B4-BE49-F238E27FC236}">
                  <a16:creationId xmlns="" xmlns:a16="http://schemas.microsoft.com/office/drawing/2014/main" id="{1A1CD3D1-835A-4C13-ABD4-72088473FCE6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482"/>
            <a:stretch/>
          </p:blipFill>
          <p:spPr bwMode="auto">
            <a:xfrm>
              <a:off x="7470899" y="6062875"/>
              <a:ext cx="642889" cy="6407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Imagen 58" descr="Imagen que contiene imágenes prediseñadas&#10;&#10;Descripción generada con confianza muy alta">
              <a:extLst>
                <a:ext uri="{FF2B5EF4-FFF2-40B4-BE49-F238E27FC236}">
                  <a16:creationId xmlns="" xmlns:a16="http://schemas.microsoft.com/office/drawing/2014/main" id="{48768FE7-3DC7-499E-A428-88C878D3E31A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96" y="6152375"/>
              <a:ext cx="877931" cy="461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Imagen 59" descr="Macintosh HD:Users:davidsalazar:Desktop:PAPELERIA ALCALDIA:ARTE HOJA CARTA_Folder:Links:logo HOJA CARTA.png">
              <a:extLst>
                <a:ext uri="{FF2B5EF4-FFF2-40B4-BE49-F238E27FC236}">
                  <a16:creationId xmlns="" xmlns:a16="http://schemas.microsoft.com/office/drawing/2014/main" id="{0CCC004A-B928-4D7A-8B9F-A77D36344403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300" y="6053763"/>
              <a:ext cx="867225" cy="658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Marcador de texto 2">
            <a:extLst>
              <a:ext uri="{FF2B5EF4-FFF2-40B4-BE49-F238E27FC236}">
                <a16:creationId xmlns="" xmlns:a16="http://schemas.microsoft.com/office/drawing/2014/main" id="{EC294FAB-E309-487D-A92A-CD98E3E72B2C}"/>
              </a:ext>
            </a:extLst>
          </p:cNvPr>
          <p:cNvSpPr txBox="1">
            <a:spLocks/>
          </p:cNvSpPr>
          <p:nvPr/>
        </p:nvSpPr>
        <p:spPr>
          <a:xfrm>
            <a:off x="1907315" y="659691"/>
            <a:ext cx="7772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Trebuchet MS" panose="020B0603020202020204" pitchFamily="34" charset="0"/>
              </a:rPr>
              <a:t>Context</a:t>
            </a:r>
          </a:p>
        </p:txBody>
      </p:sp>
      <p:sp>
        <p:nvSpPr>
          <p:cNvPr id="61" name="Rectángulo 8"/>
          <p:cNvSpPr/>
          <p:nvPr/>
        </p:nvSpPr>
        <p:spPr>
          <a:xfrm>
            <a:off x="1807180" y="146582"/>
            <a:ext cx="3815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Tahoma" pitchFamily="34" charset="0"/>
              </a:rPr>
              <a:t>Vehicle Renewal Project for the Aburrá Valley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3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0" r="18787" b="52730"/>
          <a:stretch/>
        </p:blipFill>
        <p:spPr bwMode="auto">
          <a:xfrm>
            <a:off x="2322687" y="2774027"/>
            <a:ext cx="7455429" cy="175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CuadroTexto"/>
          <p:cNvSpPr txBox="1"/>
          <p:nvPr/>
        </p:nvSpPr>
        <p:spPr>
          <a:xfrm>
            <a:off x="2322688" y="1472318"/>
            <a:ext cx="730530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50" b="1" cap="small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Arial"/>
              </a:rPr>
              <a:t>GENERAL CONTEXT OF THE ABURRÁ VALLEY </a:t>
            </a:r>
            <a:br>
              <a:rPr lang="en-US" sz="1350" b="1" cap="small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Arial"/>
              </a:rPr>
            </a:br>
            <a:r>
              <a:rPr lang="en-US" b="1" cap="small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Arial"/>
              </a:rPr>
              <a:t>CONURBATION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863600" y="4204067"/>
            <a:ext cx="964307" cy="291385"/>
            <a:chOff x="2871988" y="4237834"/>
            <a:chExt cx="1285742" cy="388513"/>
          </a:xfrm>
        </p:grpSpPr>
        <p:sp>
          <p:nvSpPr>
            <p:cNvPr id="2" name="Rectángulo 1"/>
            <p:cNvSpPr/>
            <p:nvPr/>
          </p:nvSpPr>
          <p:spPr>
            <a:xfrm>
              <a:off x="2871988" y="4378817"/>
              <a:ext cx="1171978" cy="2475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554570" y="4237834"/>
              <a:ext cx="603160" cy="3885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4339843" y="4204066"/>
            <a:ext cx="964307" cy="291385"/>
            <a:chOff x="2871988" y="4237834"/>
            <a:chExt cx="1285742" cy="388513"/>
          </a:xfrm>
        </p:grpSpPr>
        <p:sp>
          <p:nvSpPr>
            <p:cNvPr id="10" name="Rectángulo 9"/>
            <p:cNvSpPr/>
            <p:nvPr/>
          </p:nvSpPr>
          <p:spPr>
            <a:xfrm>
              <a:off x="2871988" y="4378817"/>
              <a:ext cx="1171978" cy="2475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554570" y="4237834"/>
              <a:ext cx="603160" cy="3885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836210" y="4204066"/>
            <a:ext cx="964307" cy="291385"/>
            <a:chOff x="2871988" y="4237834"/>
            <a:chExt cx="1285742" cy="388513"/>
          </a:xfrm>
        </p:grpSpPr>
        <p:sp>
          <p:nvSpPr>
            <p:cNvPr id="13" name="Rectángulo 12"/>
            <p:cNvSpPr/>
            <p:nvPr/>
          </p:nvSpPr>
          <p:spPr>
            <a:xfrm>
              <a:off x="2871988" y="4378817"/>
              <a:ext cx="1171978" cy="2475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3554570" y="4237834"/>
              <a:ext cx="603160" cy="3885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8762132" y="4193088"/>
            <a:ext cx="964307" cy="291385"/>
            <a:chOff x="2871988" y="4237834"/>
            <a:chExt cx="1285742" cy="388513"/>
          </a:xfrm>
        </p:grpSpPr>
        <p:sp>
          <p:nvSpPr>
            <p:cNvPr id="19" name="Rectángulo 18"/>
            <p:cNvSpPr/>
            <p:nvPr/>
          </p:nvSpPr>
          <p:spPr>
            <a:xfrm>
              <a:off x="2871988" y="4378817"/>
              <a:ext cx="1171978" cy="2475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554570" y="4237834"/>
              <a:ext cx="603160" cy="3885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7310448" y="4211017"/>
            <a:ext cx="964307" cy="291385"/>
            <a:chOff x="2871988" y="4237834"/>
            <a:chExt cx="1285742" cy="388513"/>
          </a:xfrm>
        </p:grpSpPr>
        <p:sp>
          <p:nvSpPr>
            <p:cNvPr id="22" name="Rectángulo 21"/>
            <p:cNvSpPr/>
            <p:nvPr/>
          </p:nvSpPr>
          <p:spPr>
            <a:xfrm>
              <a:off x="2871988" y="4378817"/>
              <a:ext cx="1171978" cy="2475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3554570" y="4237834"/>
              <a:ext cx="603160" cy="3885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/>
            </a:p>
          </p:txBody>
        </p:sp>
      </p:grpSp>
      <p:sp>
        <p:nvSpPr>
          <p:cNvPr id="25" name="Rectángulo 24"/>
          <p:cNvSpPr/>
          <p:nvPr/>
        </p:nvSpPr>
        <p:spPr>
          <a:xfrm>
            <a:off x="2433194" y="4557071"/>
            <a:ext cx="930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latin typeface="Calibri" panose="020F050202020403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1915 - 1918</a:t>
            </a:r>
            <a:endParaRPr lang="es-CO" sz="1200" dirty="0"/>
          </a:p>
        </p:txBody>
      </p:sp>
      <p:sp>
        <p:nvSpPr>
          <p:cNvPr id="26" name="Rectángulo 25"/>
          <p:cNvSpPr/>
          <p:nvPr/>
        </p:nvSpPr>
        <p:spPr>
          <a:xfrm>
            <a:off x="3914821" y="4557071"/>
            <a:ext cx="930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latin typeface="Calibri" panose="020F050202020403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1948 - 1970</a:t>
            </a:r>
            <a:endParaRPr lang="es-CO" sz="1200" dirty="0"/>
          </a:p>
        </p:txBody>
      </p:sp>
      <p:sp>
        <p:nvSpPr>
          <p:cNvPr id="27" name="Rectángulo 26"/>
          <p:cNvSpPr/>
          <p:nvPr/>
        </p:nvSpPr>
        <p:spPr>
          <a:xfrm>
            <a:off x="5377631" y="4555460"/>
            <a:ext cx="930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latin typeface="Calibri" panose="020F050202020403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1970 - 1985</a:t>
            </a:r>
            <a:endParaRPr lang="es-CO" sz="1200" dirty="0"/>
          </a:p>
        </p:txBody>
      </p:sp>
      <p:sp>
        <p:nvSpPr>
          <p:cNvPr id="28" name="Rectángulo 27"/>
          <p:cNvSpPr/>
          <p:nvPr/>
        </p:nvSpPr>
        <p:spPr>
          <a:xfrm>
            <a:off x="6839939" y="4555460"/>
            <a:ext cx="930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latin typeface="Calibri" panose="020F050202020403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1985 - 1996</a:t>
            </a:r>
            <a:endParaRPr lang="es-CO" sz="1200" dirty="0"/>
          </a:p>
        </p:txBody>
      </p:sp>
      <p:sp>
        <p:nvSpPr>
          <p:cNvPr id="29" name="Rectángulo 28"/>
          <p:cNvSpPr/>
          <p:nvPr/>
        </p:nvSpPr>
        <p:spPr>
          <a:xfrm>
            <a:off x="8296862" y="4553849"/>
            <a:ext cx="930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latin typeface="Calibri" panose="020F050202020403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1996 - 2015</a:t>
            </a:r>
            <a:endParaRPr lang="es-CO" sz="1200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2500807" y="4567379"/>
            <a:ext cx="12884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3986706" y="4567379"/>
            <a:ext cx="12884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5443629" y="4567379"/>
            <a:ext cx="12884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6911822" y="4567379"/>
            <a:ext cx="12884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8368745" y="4567379"/>
            <a:ext cx="12884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2435839" y="5063727"/>
            <a:ext cx="3193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 growing population requires more and more...</a:t>
            </a:r>
          </a:p>
          <a:p>
            <a:r>
              <a:rPr lang="en-US" sz="1200" dirty="0"/>
              <a:t>+ Housing</a:t>
            </a:r>
          </a:p>
          <a:p>
            <a:r>
              <a:rPr lang="en-US" sz="1200" dirty="0"/>
              <a:t>+ Equipment</a:t>
            </a:r>
          </a:p>
          <a:p>
            <a:r>
              <a:rPr lang="en-US" sz="1200" dirty="0"/>
              <a:t>+ Means of transportation</a:t>
            </a:r>
            <a:endParaRPr lang="es-CO" sz="1050" dirty="0"/>
          </a:p>
        </p:txBody>
      </p:sp>
      <p:cxnSp>
        <p:nvCxnSpPr>
          <p:cNvPr id="37" name="Conector recto 36"/>
          <p:cNvCxnSpPr/>
          <p:nvPr/>
        </p:nvCxnSpPr>
        <p:spPr>
          <a:xfrm>
            <a:off x="2390302" y="1706972"/>
            <a:ext cx="7463307" cy="0"/>
          </a:xfrm>
          <a:prstGeom prst="line">
            <a:avLst/>
          </a:prstGeom>
          <a:ln w="28575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Agrupar 37"/>
          <p:cNvGrpSpPr/>
          <p:nvPr/>
        </p:nvGrpSpPr>
        <p:grpSpPr>
          <a:xfrm>
            <a:off x="8061397" y="6053763"/>
            <a:ext cx="2489129" cy="658980"/>
            <a:chOff x="6537396" y="6053763"/>
            <a:chExt cx="2489129" cy="658980"/>
          </a:xfrm>
        </p:grpSpPr>
        <p:pic>
          <p:nvPicPr>
            <p:cNvPr id="40" name="0 Imagen">
              <a:extLst>
                <a:ext uri="{FF2B5EF4-FFF2-40B4-BE49-F238E27FC236}">
                  <a16:creationId xmlns="" xmlns:a16="http://schemas.microsoft.com/office/drawing/2014/main" id="{1A1CD3D1-835A-4C13-ABD4-72088473FCE6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482"/>
            <a:stretch/>
          </p:blipFill>
          <p:spPr bwMode="auto">
            <a:xfrm>
              <a:off x="7470899" y="6062875"/>
              <a:ext cx="642889" cy="6407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Imagen 40" descr="Imagen que contiene imágenes prediseñadas&#10;&#10;Descripción generada con confianza muy alta">
              <a:extLst>
                <a:ext uri="{FF2B5EF4-FFF2-40B4-BE49-F238E27FC236}">
                  <a16:creationId xmlns="" xmlns:a16="http://schemas.microsoft.com/office/drawing/2014/main" id="{48768FE7-3DC7-499E-A428-88C878D3E31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96" y="6152375"/>
              <a:ext cx="877931" cy="461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Imagen 41" descr="Macintosh HD:Users:davidsalazar:Desktop:PAPELERIA ALCALDIA:ARTE HOJA CARTA_Folder:Links:logo HOJA CARTA.png">
              <a:extLst>
                <a:ext uri="{FF2B5EF4-FFF2-40B4-BE49-F238E27FC236}">
                  <a16:creationId xmlns="" xmlns:a16="http://schemas.microsoft.com/office/drawing/2014/main" id="{0CCC004A-B928-4D7A-8B9F-A77D36344403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300" y="6053763"/>
              <a:ext cx="867225" cy="658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" name="Marcador de texto 2">
            <a:extLst>
              <a:ext uri="{FF2B5EF4-FFF2-40B4-BE49-F238E27FC236}">
                <a16:creationId xmlns="" xmlns:a16="http://schemas.microsoft.com/office/drawing/2014/main" id="{EC294FAB-E309-487D-A92A-CD98E3E72B2C}"/>
              </a:ext>
            </a:extLst>
          </p:cNvPr>
          <p:cNvSpPr txBox="1">
            <a:spLocks/>
          </p:cNvSpPr>
          <p:nvPr/>
        </p:nvSpPr>
        <p:spPr>
          <a:xfrm>
            <a:off x="1907315" y="659691"/>
            <a:ext cx="7772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Trebuchet MS" panose="020B0603020202020204" pitchFamily="34" charset="0"/>
              </a:rPr>
              <a:t>Context</a:t>
            </a:r>
          </a:p>
        </p:txBody>
      </p:sp>
      <p:sp>
        <p:nvSpPr>
          <p:cNvPr id="43" name="Rectángulo 8"/>
          <p:cNvSpPr/>
          <p:nvPr/>
        </p:nvSpPr>
        <p:spPr>
          <a:xfrm>
            <a:off x="1807180" y="146582"/>
            <a:ext cx="3815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Tahoma" pitchFamily="34" charset="0"/>
              </a:rPr>
              <a:t>Vehicle Renewal Project for the Aburrá Valley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5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2465704" y="1518694"/>
            <a:ext cx="470004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50" b="1" cap="small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Arial"/>
              </a:rPr>
              <a:t>GENERAL CONTEXT OF THE ABURRA VALLEY </a:t>
            </a:r>
            <a:br>
              <a:rPr lang="en-US" sz="1350" b="1" cap="small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Arial"/>
              </a:rPr>
            </a:br>
            <a:r>
              <a:rPr lang="en-US" b="1" cap="small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  <a:cs typeface="Arial"/>
              </a:rPr>
              <a:t>TOPOGRAPHY</a:t>
            </a:r>
          </a:p>
        </p:txBody>
      </p:sp>
      <p:sp>
        <p:nvSpPr>
          <p:cNvPr id="26" name="14 Rectángulo"/>
          <p:cNvSpPr/>
          <p:nvPr/>
        </p:nvSpPr>
        <p:spPr>
          <a:xfrm>
            <a:off x="2712777" y="4103728"/>
            <a:ext cx="621444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CO" altLang="es-CO" sz="1050" b="1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s-CO" altLang="es-CO" sz="1050" b="1" dirty="0" err="1">
                <a:cs typeface="Arial" panose="020B0604020202020204" pitchFamily="34" charset="0"/>
              </a:rPr>
              <a:t>The</a:t>
            </a:r>
            <a:r>
              <a:rPr lang="es-CO" altLang="es-CO" sz="1050" b="1" dirty="0">
                <a:cs typeface="Arial" panose="020B0604020202020204" pitchFamily="34" charset="0"/>
              </a:rPr>
              <a:t> </a:t>
            </a:r>
            <a:r>
              <a:rPr lang="es-CO" altLang="es-CO" sz="1050" b="1" dirty="0" err="1">
                <a:cs typeface="Arial" panose="020B0604020202020204" pitchFamily="34" charset="0"/>
              </a:rPr>
              <a:t>Aburrá</a:t>
            </a:r>
            <a:r>
              <a:rPr lang="es-CO" altLang="es-CO" sz="1050" b="1" dirty="0">
                <a:cs typeface="Arial" panose="020B0604020202020204" pitchFamily="34" charset="0"/>
              </a:rPr>
              <a:t> Valley</a:t>
            </a:r>
            <a:r>
              <a:rPr lang="es-CO" altLang="es-CO" sz="1050" dirty="0"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endParaRPr lang="es-CO" altLang="es-CO" sz="1050" dirty="0">
              <a:cs typeface="Arial" panose="020B0604020202020204" pitchFamily="34" charset="0"/>
            </a:endParaRPr>
          </a:p>
          <a:p>
            <a:pPr marL="214313" indent="-214313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s-CO" sz="1050" b="1" dirty="0">
                <a:cs typeface="Arial" panose="020B0604020202020204" pitchFamily="34" charset="0"/>
              </a:rPr>
              <a:t>An elongated topographical depression that can be divided into two sections</a:t>
            </a:r>
          </a:p>
          <a:p>
            <a:pPr>
              <a:buClr>
                <a:schemeClr val="accent3"/>
              </a:buClr>
              <a:defRPr/>
            </a:pPr>
            <a:endParaRPr lang="en-US" altLang="es-CO" sz="1050" b="1" dirty="0">
              <a:cs typeface="Arial" panose="020B0604020202020204" pitchFamily="34" charset="0"/>
            </a:endParaRPr>
          </a:p>
          <a:p>
            <a:pPr marL="214313" indent="-214313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s-CO" sz="1050" dirty="0">
                <a:cs typeface="Arial" panose="020B0604020202020204" pitchFamily="34" charset="0"/>
              </a:rPr>
              <a:t>Narrow valley, which expands into the municipality of </a:t>
            </a:r>
            <a:r>
              <a:rPr lang="en-US" altLang="es-CO" sz="1050" dirty="0" err="1">
                <a:cs typeface="Arial" panose="020B0604020202020204" pitchFamily="34" charset="0"/>
              </a:rPr>
              <a:t>Medellín</a:t>
            </a:r>
            <a:r>
              <a:rPr lang="en-US" altLang="es-CO" sz="1050" dirty="0">
                <a:cs typeface="Arial" panose="020B0604020202020204" pitchFamily="34" charset="0"/>
              </a:rPr>
              <a:t> reaching about seven kilometers in width. It closes in the ancones, to the south in La Estrella and to the north in Copacabana.</a:t>
            </a:r>
          </a:p>
          <a:p>
            <a:pPr>
              <a:buClr>
                <a:schemeClr val="accent3"/>
              </a:buClr>
              <a:defRPr/>
            </a:pPr>
            <a:endParaRPr lang="en-US" altLang="es-CO" sz="1050" dirty="0">
              <a:cs typeface="Arial" panose="020B0604020202020204" pitchFamily="34" charset="0"/>
            </a:endParaRPr>
          </a:p>
          <a:p>
            <a:pPr marL="214313" indent="-214313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s-CO" sz="1050" dirty="0">
                <a:cs typeface="Arial" panose="020B0604020202020204" pitchFamily="34" charset="0"/>
              </a:rPr>
              <a:t>The </a:t>
            </a:r>
            <a:r>
              <a:rPr lang="en-US" altLang="es-CO" sz="1050" dirty="0" err="1">
                <a:cs typeface="Arial" panose="020B0604020202020204" pitchFamily="34" charset="0"/>
              </a:rPr>
              <a:t>Aburrá</a:t>
            </a:r>
            <a:r>
              <a:rPr lang="en-US" altLang="es-CO" sz="1050" dirty="0">
                <a:cs typeface="Arial" panose="020B0604020202020204" pitchFamily="34" charset="0"/>
              </a:rPr>
              <a:t> Valley is a 1,000 depression meters deep, located towards the center of the northern part of the Cordillera Central, which is limited by high plateaus.</a:t>
            </a:r>
          </a:p>
          <a:p>
            <a:pPr>
              <a:buClr>
                <a:schemeClr val="accent3"/>
              </a:buClr>
              <a:defRPr/>
            </a:pPr>
            <a:endParaRPr lang="en-US" altLang="es-CO" sz="1050" dirty="0">
              <a:cs typeface="Arial" panose="020B0604020202020204" pitchFamily="34" charset="0"/>
            </a:endParaRPr>
          </a:p>
          <a:p>
            <a:pPr marL="214313" indent="-214313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s-CO" sz="1050" dirty="0" err="1">
                <a:cs typeface="Arial" panose="020B0604020202020204" pitchFamily="34" charset="0"/>
              </a:rPr>
              <a:t>Serranía</a:t>
            </a:r>
            <a:r>
              <a:rPr lang="en-US" altLang="es-CO" sz="1050" dirty="0">
                <a:cs typeface="Arial" panose="020B0604020202020204" pitchFamily="34" charset="0"/>
              </a:rPr>
              <a:t> de </a:t>
            </a:r>
            <a:r>
              <a:rPr lang="en-US" altLang="es-CO" sz="1050" dirty="0" err="1">
                <a:cs typeface="Arial" panose="020B0604020202020204" pitchFamily="34" charset="0"/>
              </a:rPr>
              <a:t>las</a:t>
            </a:r>
            <a:r>
              <a:rPr lang="en-US" altLang="es-CO" sz="1050" dirty="0">
                <a:cs typeface="Arial" panose="020B0604020202020204" pitchFamily="34" charset="0"/>
              </a:rPr>
              <a:t> </a:t>
            </a:r>
            <a:r>
              <a:rPr lang="en-US" altLang="es-CO" sz="1050" dirty="0" err="1">
                <a:cs typeface="Arial" panose="020B0604020202020204" pitchFamily="34" charset="0"/>
              </a:rPr>
              <a:t>Baldías</a:t>
            </a:r>
            <a:r>
              <a:rPr lang="en-US" altLang="es-CO" sz="1050" dirty="0">
                <a:cs typeface="Arial" panose="020B0604020202020204" pitchFamily="34" charset="0"/>
              </a:rPr>
              <a:t> 3120 </a:t>
            </a:r>
            <a:r>
              <a:rPr lang="en-US" altLang="es-CO" sz="1050" dirty="0" err="1">
                <a:cs typeface="Arial" panose="020B0604020202020204" pitchFamily="34" charset="0"/>
              </a:rPr>
              <a:t>m.a.s.l</a:t>
            </a:r>
            <a:r>
              <a:rPr lang="en-US" altLang="es-CO" sz="1050" dirty="0"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accent3"/>
              </a:buClr>
              <a:defRPr/>
            </a:pPr>
            <a:endParaRPr lang="en-US" altLang="es-CO" sz="1050" dirty="0">
              <a:cs typeface="Arial" panose="020B0604020202020204" pitchFamily="34" charset="0"/>
            </a:endParaRPr>
          </a:p>
          <a:p>
            <a:pPr marL="214313" indent="-214313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s-CO" sz="1050" dirty="0" err="1">
                <a:cs typeface="Arial" panose="020B0604020202020204" pitchFamily="34" charset="0"/>
              </a:rPr>
              <a:t>Aburrá</a:t>
            </a:r>
            <a:r>
              <a:rPr lang="en-US" altLang="es-CO" sz="1050" dirty="0">
                <a:cs typeface="Arial" panose="020B0604020202020204" pitchFamily="34" charset="0"/>
              </a:rPr>
              <a:t> River in Barbosa 1130 </a:t>
            </a:r>
            <a:r>
              <a:rPr lang="en-US" altLang="es-CO" sz="1050" dirty="0" err="1">
                <a:cs typeface="Arial" panose="020B0604020202020204" pitchFamily="34" charset="0"/>
              </a:rPr>
              <a:t>m.a.s.l</a:t>
            </a:r>
            <a:r>
              <a:rPr lang="en-US" altLang="es-CO" sz="1050" dirty="0">
                <a:cs typeface="Arial" panose="020B0604020202020204" pitchFamily="34" charset="0"/>
              </a:rPr>
              <a:t>.</a:t>
            </a:r>
            <a:endParaRPr lang="es-CO" altLang="es-CO" sz="300" b="1" dirty="0">
              <a:cs typeface="Arial" panose="020B0604020202020204" pitchFamily="34" charset="0"/>
            </a:endParaRPr>
          </a:p>
          <a:p>
            <a:pPr marL="214313" indent="-214313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en-US" altLang="es-CO" sz="300" dirty="0">
              <a:cs typeface="Arial" panose="020B0604020202020204" pitchFamily="34" charset="0"/>
            </a:endParaRPr>
          </a:p>
          <a:p>
            <a:pPr marL="214313" indent="-214313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es-CO" altLang="es-CO" sz="300" dirty="0">
              <a:cs typeface="Arial" panose="020B0604020202020204" pitchFamily="34" charset="0"/>
            </a:endParaRPr>
          </a:p>
        </p:txBody>
      </p:sp>
      <p:sp>
        <p:nvSpPr>
          <p:cNvPr id="25" name="8 Rectángulo"/>
          <p:cNvSpPr>
            <a:spLocks noChangeArrowheads="1"/>
          </p:cNvSpPr>
          <p:nvPr/>
        </p:nvSpPr>
        <p:spPr bwMode="auto">
          <a:xfrm>
            <a:off x="5532912" y="3933183"/>
            <a:ext cx="453887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750" dirty="0">
                <a:latin typeface="+mn-lt"/>
              </a:rPr>
              <a:t>Taken from: POMCA Digital Elevation Model</a:t>
            </a:r>
          </a:p>
        </p:txBody>
      </p:sp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76" y="2968519"/>
            <a:ext cx="7396586" cy="102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39 Conector recto"/>
          <p:cNvCxnSpPr/>
          <p:nvPr/>
        </p:nvCxnSpPr>
        <p:spPr>
          <a:xfrm flipV="1">
            <a:off x="6436914" y="2968519"/>
            <a:ext cx="0" cy="74039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40 Conector recto"/>
          <p:cNvCxnSpPr/>
          <p:nvPr/>
        </p:nvCxnSpPr>
        <p:spPr>
          <a:xfrm flipV="1">
            <a:off x="7245412" y="2927292"/>
            <a:ext cx="0" cy="24044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41 Conector recto"/>
          <p:cNvCxnSpPr/>
          <p:nvPr/>
        </p:nvCxnSpPr>
        <p:spPr>
          <a:xfrm flipV="1">
            <a:off x="4928430" y="2960641"/>
            <a:ext cx="2437344" cy="7878"/>
          </a:xfrm>
          <a:prstGeom prst="line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42 CuadroTexto"/>
          <p:cNvSpPr txBox="1"/>
          <p:nvPr/>
        </p:nvSpPr>
        <p:spPr>
          <a:xfrm>
            <a:off x="5871593" y="2721686"/>
            <a:ext cx="466794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1050" b="1" dirty="0"/>
              <a:t>7 Km</a:t>
            </a:r>
          </a:p>
        </p:txBody>
      </p:sp>
      <p:sp>
        <p:nvSpPr>
          <p:cNvPr id="32" name="54 CuadroTexto"/>
          <p:cNvSpPr txBox="1">
            <a:spLocks noChangeArrowheads="1"/>
          </p:cNvSpPr>
          <p:nvPr/>
        </p:nvSpPr>
        <p:spPr bwMode="auto">
          <a:xfrm>
            <a:off x="3110945" y="3230623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900" dirty="0">
                <a:solidFill>
                  <a:schemeClr val="bg1"/>
                </a:solidFill>
                <a:latin typeface="+mn-lt"/>
              </a:rPr>
              <a:t>Scarp</a:t>
            </a:r>
          </a:p>
        </p:txBody>
      </p:sp>
      <p:sp>
        <p:nvSpPr>
          <p:cNvPr id="33" name="55 CuadroTexto"/>
          <p:cNvSpPr txBox="1">
            <a:spLocks noChangeArrowheads="1"/>
          </p:cNvSpPr>
          <p:nvPr/>
        </p:nvSpPr>
        <p:spPr bwMode="auto">
          <a:xfrm>
            <a:off x="9536523" y="3119753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900" dirty="0">
                <a:solidFill>
                  <a:schemeClr val="bg1"/>
                </a:solidFill>
              </a:rPr>
              <a:t>Scarp</a:t>
            </a:r>
          </a:p>
        </p:txBody>
      </p:sp>
      <p:sp>
        <p:nvSpPr>
          <p:cNvPr id="34" name="56 CuadroTexto"/>
          <p:cNvSpPr txBox="1">
            <a:spLocks noChangeArrowheads="1"/>
          </p:cNvSpPr>
          <p:nvPr/>
        </p:nvSpPr>
        <p:spPr bwMode="auto">
          <a:xfrm>
            <a:off x="5760807" y="3772652"/>
            <a:ext cx="723275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788" b="1" dirty="0">
                <a:solidFill>
                  <a:schemeClr val="bg1"/>
                </a:solidFill>
                <a:latin typeface="+mn-lt"/>
              </a:rPr>
              <a:t>Alluvial plain</a:t>
            </a:r>
          </a:p>
        </p:txBody>
      </p:sp>
      <p:sp>
        <p:nvSpPr>
          <p:cNvPr id="35" name="58 CuadroTexto"/>
          <p:cNvSpPr txBox="1">
            <a:spLocks noChangeArrowheads="1"/>
          </p:cNvSpPr>
          <p:nvPr/>
        </p:nvSpPr>
        <p:spPr bwMode="auto">
          <a:xfrm>
            <a:off x="6545377" y="3760054"/>
            <a:ext cx="723275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788" b="1" dirty="0">
                <a:solidFill>
                  <a:schemeClr val="bg1"/>
                </a:solidFill>
              </a:rPr>
              <a:t>Alluvial plain</a:t>
            </a:r>
          </a:p>
        </p:txBody>
      </p:sp>
      <p:sp>
        <p:nvSpPr>
          <p:cNvPr id="36" name="59 CuadroTexto"/>
          <p:cNvSpPr txBox="1">
            <a:spLocks noChangeArrowheads="1"/>
          </p:cNvSpPr>
          <p:nvPr/>
        </p:nvSpPr>
        <p:spPr bwMode="auto">
          <a:xfrm>
            <a:off x="3161950" y="3541335"/>
            <a:ext cx="8659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900" dirty="0">
                <a:solidFill>
                  <a:schemeClr val="bg1"/>
                </a:solidFill>
                <a:latin typeface="+mn-lt"/>
              </a:rPr>
              <a:t>Slope deposits</a:t>
            </a:r>
          </a:p>
        </p:txBody>
      </p:sp>
      <p:sp>
        <p:nvSpPr>
          <p:cNvPr id="37" name="60 CuadroTexto"/>
          <p:cNvSpPr txBox="1">
            <a:spLocks noChangeArrowheads="1"/>
          </p:cNvSpPr>
          <p:nvPr/>
        </p:nvSpPr>
        <p:spPr bwMode="auto">
          <a:xfrm>
            <a:off x="8726710" y="3481454"/>
            <a:ext cx="8659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900" dirty="0">
                <a:solidFill>
                  <a:schemeClr val="bg1"/>
                </a:solidFill>
              </a:rPr>
              <a:t>Slope deposits</a:t>
            </a:r>
          </a:p>
        </p:txBody>
      </p:sp>
      <p:sp>
        <p:nvSpPr>
          <p:cNvPr id="38" name="49 CuadroTexto"/>
          <p:cNvSpPr txBox="1"/>
          <p:nvPr/>
        </p:nvSpPr>
        <p:spPr>
          <a:xfrm>
            <a:off x="5997371" y="3169688"/>
            <a:ext cx="466794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1050" b="1" dirty="0"/>
              <a:t>1 Km</a:t>
            </a:r>
          </a:p>
        </p:txBody>
      </p:sp>
      <p:cxnSp>
        <p:nvCxnSpPr>
          <p:cNvPr id="40" name="Conector recto 39"/>
          <p:cNvCxnSpPr/>
          <p:nvPr/>
        </p:nvCxnSpPr>
        <p:spPr>
          <a:xfrm>
            <a:off x="2544737" y="1762693"/>
            <a:ext cx="765857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Agrupar 17"/>
          <p:cNvGrpSpPr/>
          <p:nvPr/>
        </p:nvGrpSpPr>
        <p:grpSpPr>
          <a:xfrm>
            <a:off x="8061397" y="6053763"/>
            <a:ext cx="2489129" cy="658980"/>
            <a:chOff x="6537396" y="6053763"/>
            <a:chExt cx="2489129" cy="658980"/>
          </a:xfrm>
        </p:grpSpPr>
        <p:pic>
          <p:nvPicPr>
            <p:cNvPr id="19" name="0 Imagen">
              <a:extLst>
                <a:ext uri="{FF2B5EF4-FFF2-40B4-BE49-F238E27FC236}">
                  <a16:creationId xmlns="" xmlns:a16="http://schemas.microsoft.com/office/drawing/2014/main" id="{1A1CD3D1-835A-4C13-ABD4-72088473FCE6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482"/>
            <a:stretch/>
          </p:blipFill>
          <p:spPr bwMode="auto">
            <a:xfrm>
              <a:off x="7470899" y="6062875"/>
              <a:ext cx="642889" cy="6407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 descr="Imagen que contiene imágenes prediseñadas&#10;&#10;Descripción generada con confianza muy alta">
              <a:extLst>
                <a:ext uri="{FF2B5EF4-FFF2-40B4-BE49-F238E27FC236}">
                  <a16:creationId xmlns="" xmlns:a16="http://schemas.microsoft.com/office/drawing/2014/main" id="{48768FE7-3DC7-499E-A428-88C878D3E31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96" y="6152375"/>
              <a:ext cx="877931" cy="461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 descr="Macintosh HD:Users:davidsalazar:Desktop:PAPELERIA ALCALDIA:ARTE HOJA CARTA_Folder:Links:logo HOJA CARTA.png">
              <a:extLst>
                <a:ext uri="{FF2B5EF4-FFF2-40B4-BE49-F238E27FC236}">
                  <a16:creationId xmlns="" xmlns:a16="http://schemas.microsoft.com/office/drawing/2014/main" id="{0CCC004A-B928-4D7A-8B9F-A77D36344403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300" y="6053763"/>
              <a:ext cx="867225" cy="658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Marcador de texto 2">
            <a:extLst>
              <a:ext uri="{FF2B5EF4-FFF2-40B4-BE49-F238E27FC236}">
                <a16:creationId xmlns="" xmlns:a16="http://schemas.microsoft.com/office/drawing/2014/main" id="{EC294FAB-E309-487D-A92A-CD98E3E72B2C}"/>
              </a:ext>
            </a:extLst>
          </p:cNvPr>
          <p:cNvSpPr txBox="1">
            <a:spLocks/>
          </p:cNvSpPr>
          <p:nvPr/>
        </p:nvSpPr>
        <p:spPr>
          <a:xfrm>
            <a:off x="1907315" y="659691"/>
            <a:ext cx="7772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Trebuchet MS" panose="020B0603020202020204" pitchFamily="34" charset="0"/>
              </a:rPr>
              <a:t>Context</a:t>
            </a:r>
          </a:p>
        </p:txBody>
      </p:sp>
      <p:sp>
        <p:nvSpPr>
          <p:cNvPr id="41" name="Rectángulo 8"/>
          <p:cNvSpPr/>
          <p:nvPr/>
        </p:nvSpPr>
        <p:spPr>
          <a:xfrm>
            <a:off x="1807180" y="146582"/>
            <a:ext cx="3815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Tahoma" pitchFamily="34" charset="0"/>
              </a:rPr>
              <a:t>Vehicle Renewal Project for the Aburrá Valley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5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/>
          <p:cNvCxnSpPr/>
          <p:nvPr/>
        </p:nvCxnSpPr>
        <p:spPr>
          <a:xfrm>
            <a:off x="2213019" y="1767480"/>
            <a:ext cx="79039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4"/>
          <p:cNvSpPr>
            <a:spLocks noGrp="1"/>
          </p:cNvSpPr>
          <p:nvPr>
            <p:ph type="title"/>
          </p:nvPr>
        </p:nvSpPr>
        <p:spPr>
          <a:xfrm>
            <a:off x="2146439" y="1380438"/>
            <a:ext cx="5310742" cy="5298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500" dirty="0" err="1">
                <a:latin typeface="Arial Black" panose="020B0A04020102020204" pitchFamily="34" charset="0"/>
                <a:cs typeface="Arial" panose="020B0604020202020204" pitchFamily="34" charset="0"/>
              </a:rPr>
              <a:t>Aburrá</a:t>
            </a:r>
            <a:r>
              <a:rPr lang="en-US" sz="1500" dirty="0">
                <a:latin typeface="Arial Black" panose="020B0A04020102020204" pitchFamily="34" charset="0"/>
                <a:cs typeface="Arial" panose="020B0604020202020204" pitchFamily="34" charset="0"/>
              </a:rPr>
              <a:t> Valley a narrow canyon</a:t>
            </a:r>
            <a:endParaRPr lang="es-CO" sz="15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9"/>
          <a:stretch/>
        </p:blipFill>
        <p:spPr>
          <a:xfrm>
            <a:off x="6955305" y="1191250"/>
            <a:ext cx="2972634" cy="2357438"/>
          </a:xfrm>
        </p:spPr>
      </p:pic>
      <p:pic>
        <p:nvPicPr>
          <p:cNvPr id="18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4"/>
          <a:stretch/>
        </p:blipFill>
        <p:spPr bwMode="auto">
          <a:xfrm>
            <a:off x="6955306" y="3638285"/>
            <a:ext cx="2972634" cy="215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/>
          <a:srcRect l="40710" t="10172" r="4958" b="7215"/>
          <a:stretch/>
        </p:blipFill>
        <p:spPr>
          <a:xfrm>
            <a:off x="2957217" y="2297308"/>
            <a:ext cx="3886446" cy="3508734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8061397" y="6053763"/>
            <a:ext cx="2489129" cy="658980"/>
            <a:chOff x="6537396" y="6053763"/>
            <a:chExt cx="2489129" cy="658980"/>
          </a:xfrm>
        </p:grpSpPr>
        <p:pic>
          <p:nvPicPr>
            <p:cNvPr id="10" name="0 Imagen">
              <a:extLst>
                <a:ext uri="{FF2B5EF4-FFF2-40B4-BE49-F238E27FC236}">
                  <a16:creationId xmlns="" xmlns:a16="http://schemas.microsoft.com/office/drawing/2014/main" id="{1A1CD3D1-835A-4C13-ABD4-72088473FCE6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482"/>
            <a:stretch/>
          </p:blipFill>
          <p:spPr bwMode="auto">
            <a:xfrm>
              <a:off x="7470899" y="6062875"/>
              <a:ext cx="642889" cy="6407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n 10" descr="Imagen que contiene imágenes prediseñadas&#10;&#10;Descripción generada con confianza muy alta">
              <a:extLst>
                <a:ext uri="{FF2B5EF4-FFF2-40B4-BE49-F238E27FC236}">
                  <a16:creationId xmlns="" xmlns:a16="http://schemas.microsoft.com/office/drawing/2014/main" id="{48768FE7-3DC7-499E-A428-88C878D3E31A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96" y="6152375"/>
              <a:ext cx="877931" cy="461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Macintosh HD:Users:davidsalazar:Desktop:PAPELERIA ALCALDIA:ARTE HOJA CARTA_Folder:Links:logo HOJA CARTA.png">
              <a:extLst>
                <a:ext uri="{FF2B5EF4-FFF2-40B4-BE49-F238E27FC236}">
                  <a16:creationId xmlns="" xmlns:a16="http://schemas.microsoft.com/office/drawing/2014/main" id="{0CCC004A-B928-4D7A-8B9F-A77D36344403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300" y="6053763"/>
              <a:ext cx="867225" cy="658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EC294FAB-E309-487D-A92A-CD98E3E72B2C}"/>
              </a:ext>
            </a:extLst>
          </p:cNvPr>
          <p:cNvSpPr txBox="1">
            <a:spLocks/>
          </p:cNvSpPr>
          <p:nvPr/>
        </p:nvSpPr>
        <p:spPr>
          <a:xfrm>
            <a:off x="1907315" y="659691"/>
            <a:ext cx="7772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 err="1">
                <a:solidFill>
                  <a:srgbClr val="92D050"/>
                </a:solidFill>
                <a:latin typeface="Trebuchet MS" panose="020B0603020202020204" pitchFamily="34" charset="0"/>
              </a:rPr>
              <a:t>Context</a:t>
            </a:r>
            <a:endParaRPr lang="es-ES" b="1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807179" y="146582"/>
            <a:ext cx="3847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Tahoma" pitchFamily="34" charset="0"/>
              </a:rPr>
              <a:t>Vehicle Renewal Project for the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Tahoma" pitchFamily="34" charset="0"/>
              </a:rPr>
              <a:t>Aburrá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Tahoma" pitchFamily="34" charset="0"/>
              </a:rPr>
              <a:t> Valley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343561" y="1214991"/>
            <a:ext cx="7188351" cy="68012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2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29372" y="1392348"/>
            <a:ext cx="670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270" dirty="0">
                <a:solidFill>
                  <a:schemeClr val="bg1"/>
                </a:solidFill>
                <a:cs typeface="Franklin Gothic Medium"/>
              </a:rPr>
              <a:t>CONTAMINANTS</a:t>
            </a:r>
            <a:r>
              <a:rPr lang="es-ES" b="1" spc="270" dirty="0">
                <a:solidFill>
                  <a:schemeClr val="bg1"/>
                </a:solidFill>
                <a:cs typeface="Franklin Gothic Medium"/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42" y="2572280"/>
            <a:ext cx="6576233" cy="3250461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8061397" y="6053763"/>
            <a:ext cx="2489129" cy="658980"/>
            <a:chOff x="6537396" y="6053763"/>
            <a:chExt cx="2489129" cy="658980"/>
          </a:xfrm>
        </p:grpSpPr>
        <p:pic>
          <p:nvPicPr>
            <p:cNvPr id="10" name="0 Imagen">
              <a:extLst>
                <a:ext uri="{FF2B5EF4-FFF2-40B4-BE49-F238E27FC236}">
                  <a16:creationId xmlns="" xmlns:a16="http://schemas.microsoft.com/office/drawing/2014/main" id="{1A1CD3D1-835A-4C13-ABD4-72088473FCE6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482"/>
            <a:stretch/>
          </p:blipFill>
          <p:spPr bwMode="auto">
            <a:xfrm>
              <a:off x="7470899" y="6062875"/>
              <a:ext cx="642889" cy="6407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n 10" descr="Imagen que contiene imágenes prediseñadas&#10;&#10;Descripción generada con confianza muy alta">
              <a:extLst>
                <a:ext uri="{FF2B5EF4-FFF2-40B4-BE49-F238E27FC236}">
                  <a16:creationId xmlns="" xmlns:a16="http://schemas.microsoft.com/office/drawing/2014/main" id="{48768FE7-3DC7-499E-A428-88C878D3E31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96" y="6152375"/>
              <a:ext cx="877931" cy="461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Macintosh HD:Users:davidsalazar:Desktop:PAPELERIA ALCALDIA:ARTE HOJA CARTA_Folder:Links:logo HOJA CARTA.png">
              <a:extLst>
                <a:ext uri="{FF2B5EF4-FFF2-40B4-BE49-F238E27FC236}">
                  <a16:creationId xmlns="" xmlns:a16="http://schemas.microsoft.com/office/drawing/2014/main" id="{0CCC004A-B928-4D7A-8B9F-A77D36344403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300" y="6053763"/>
              <a:ext cx="867225" cy="658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EC294FAB-E309-487D-A92A-CD98E3E72B2C}"/>
              </a:ext>
            </a:extLst>
          </p:cNvPr>
          <p:cNvSpPr txBox="1">
            <a:spLocks/>
          </p:cNvSpPr>
          <p:nvPr/>
        </p:nvSpPr>
        <p:spPr>
          <a:xfrm>
            <a:off x="1907315" y="659691"/>
            <a:ext cx="7772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Trebuchet MS" panose="020B0603020202020204" pitchFamily="34" charset="0"/>
              </a:rPr>
              <a:t>Difficulties</a:t>
            </a:r>
          </a:p>
        </p:txBody>
      </p:sp>
      <p:sp>
        <p:nvSpPr>
          <p:cNvPr id="13" name="Rectángulo 8"/>
          <p:cNvSpPr/>
          <p:nvPr/>
        </p:nvSpPr>
        <p:spPr>
          <a:xfrm>
            <a:off x="1807180" y="146582"/>
            <a:ext cx="3815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Tahoma" pitchFamily="34" charset="0"/>
              </a:rPr>
              <a:t>Vehicle Renewal Project for the Aburrá Valley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0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2025"/>
            <a:ext cx="9144000" cy="4066496"/>
          </a:xfrm>
          <a:prstGeom prst="rect">
            <a:avLst/>
          </a:prstGeom>
        </p:spPr>
      </p:pic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EC294FAB-E309-487D-A92A-CD98E3E72B2C}"/>
              </a:ext>
            </a:extLst>
          </p:cNvPr>
          <p:cNvSpPr txBox="1">
            <a:spLocks/>
          </p:cNvSpPr>
          <p:nvPr/>
        </p:nvSpPr>
        <p:spPr>
          <a:xfrm>
            <a:off x="1907315" y="659691"/>
            <a:ext cx="7772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Trebuchet MS" panose="020B0603020202020204" pitchFamily="34" charset="0"/>
              </a:rPr>
              <a:t>Difficulties: SOURCES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792722" y="6037167"/>
            <a:ext cx="871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Emissions inventory for base year 2015</a:t>
            </a:r>
            <a:endParaRPr lang="es-CO" sz="1600" dirty="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366964" y="2971801"/>
            <a:ext cx="1800225" cy="25367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uadroTexto 3"/>
          <p:cNvSpPr txBox="1"/>
          <p:nvPr/>
        </p:nvSpPr>
        <p:spPr>
          <a:xfrm>
            <a:off x="2366964" y="5614988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>
                <a:solidFill>
                  <a:srgbClr val="FF0000"/>
                </a:solidFill>
              </a:rPr>
              <a:t>64%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061397" y="6053763"/>
            <a:ext cx="2489129" cy="658980"/>
            <a:chOff x="6537396" y="6053763"/>
            <a:chExt cx="2489129" cy="658980"/>
          </a:xfrm>
        </p:grpSpPr>
        <p:pic>
          <p:nvPicPr>
            <p:cNvPr id="15" name="0 Imagen">
              <a:extLst>
                <a:ext uri="{FF2B5EF4-FFF2-40B4-BE49-F238E27FC236}">
                  <a16:creationId xmlns="" xmlns:a16="http://schemas.microsoft.com/office/drawing/2014/main" id="{1A1CD3D1-835A-4C13-ABD4-72088473FCE6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482"/>
            <a:stretch/>
          </p:blipFill>
          <p:spPr bwMode="auto">
            <a:xfrm>
              <a:off x="7470899" y="6062875"/>
              <a:ext cx="642889" cy="6407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 descr="Imagen que contiene imágenes prediseñadas&#10;&#10;Descripción generada con confianza muy alta">
              <a:extLst>
                <a:ext uri="{FF2B5EF4-FFF2-40B4-BE49-F238E27FC236}">
                  <a16:creationId xmlns="" xmlns:a16="http://schemas.microsoft.com/office/drawing/2014/main" id="{48768FE7-3DC7-499E-A428-88C878D3E31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96" y="6152375"/>
              <a:ext cx="877931" cy="461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n 16" descr="Macintosh HD:Users:davidsalazar:Desktop:PAPELERIA ALCALDIA:ARTE HOJA CARTA_Folder:Links:logo HOJA CARTA.png">
              <a:extLst>
                <a:ext uri="{FF2B5EF4-FFF2-40B4-BE49-F238E27FC236}">
                  <a16:creationId xmlns="" xmlns:a16="http://schemas.microsoft.com/office/drawing/2014/main" id="{0CCC004A-B928-4D7A-8B9F-A77D36344403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300" y="6053763"/>
              <a:ext cx="867225" cy="658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Rectángulo 8"/>
          <p:cNvSpPr/>
          <p:nvPr/>
        </p:nvSpPr>
        <p:spPr>
          <a:xfrm>
            <a:off x="1807180" y="146582"/>
            <a:ext cx="3815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Tahoma" pitchFamily="34" charset="0"/>
              </a:rPr>
              <a:t>Vehicle Renewal Project for the Aburrá Valley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70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813</Words>
  <Application>Microsoft Office PowerPoint</Application>
  <PresentationFormat>Panorámica</PresentationFormat>
  <Paragraphs>179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Corbel</vt:lpstr>
      <vt:lpstr>Franklin Gothic Book</vt:lpstr>
      <vt:lpstr>Franklin Gothic Medium</vt:lpstr>
      <vt:lpstr>Tahoma</vt:lpstr>
      <vt:lpstr>Times New Roman</vt:lpstr>
      <vt:lpstr>Trebuchet MS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Aburrá Valley a narrow canyon</vt:lpstr>
      <vt:lpstr>Presentación de PowerPoint</vt:lpstr>
      <vt:lpstr>Presentación de PowerPoint</vt:lpstr>
      <vt:lpstr>Presentación de PowerPoint</vt:lpstr>
      <vt:lpstr>Presentación de PowerPoint</vt:lpstr>
      <vt:lpstr>Comprehensive Air Quality Management Plan (Metropolitan Agreement 016 of 2017)</vt:lpstr>
      <vt:lpstr>Presentación de PowerPoint</vt:lpstr>
      <vt:lpstr>Presentación de PowerPoint</vt:lpstr>
      <vt:lpstr>Presentación de PowerPoint</vt:lpstr>
      <vt:lpstr>Presentación de PowerPoint</vt:lpstr>
      <vt:lpstr>ORIGIN-DESTINATION SURVEY 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ELVIRA AVELLANEDA SANABRIA</dc:creator>
  <cp:lastModifiedBy>Usuario de Windows</cp:lastModifiedBy>
  <cp:revision>9</cp:revision>
  <dcterms:created xsi:type="dcterms:W3CDTF">2019-10-10T20:55:23Z</dcterms:created>
  <dcterms:modified xsi:type="dcterms:W3CDTF">2019-10-17T07:56:37Z</dcterms:modified>
</cp:coreProperties>
</file>