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 id="2147483756" r:id="rId5"/>
    <p:sldMasterId id="2147483782" r:id="rId6"/>
    <p:sldMasterId id="2147483794" r:id="rId7"/>
  </p:sldMasterIdLst>
  <p:notesMasterIdLst>
    <p:notesMasterId r:id="rId16"/>
  </p:notesMasterIdLst>
  <p:handoutMasterIdLst>
    <p:handoutMasterId r:id="rId17"/>
  </p:handoutMasterIdLst>
  <p:sldIdLst>
    <p:sldId id="260" r:id="rId8"/>
    <p:sldId id="1381" r:id="rId9"/>
    <p:sldId id="1382" r:id="rId10"/>
    <p:sldId id="1384" r:id="rId11"/>
    <p:sldId id="1378" r:id="rId12"/>
    <p:sldId id="1380" r:id="rId13"/>
    <p:sldId id="1323" r:id="rId14"/>
    <p:sldId id="1386" r:id="rId15"/>
  </p:sldIdLst>
  <p:sldSz cx="9144000" cy="5143500" type="screen16x9"/>
  <p:notesSz cx="6858000" cy="10858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36" userDrawn="1">
          <p15:clr>
            <a:srgbClr val="A4A3A4"/>
          </p15:clr>
        </p15:guide>
        <p15:guide id="2" pos="2904" userDrawn="1">
          <p15:clr>
            <a:srgbClr val="A4A3A4"/>
          </p15:clr>
        </p15:guide>
      </p15:sldGuideLst>
    </p:ext>
    <p:ext uri="{2D200454-40CA-4A62-9FC3-DE9A4176ACB9}">
      <p15:notesGuideLst xmlns="" xmlns:p15="http://schemas.microsoft.com/office/powerpoint/2012/main">
        <p15:guide id="1" orient="horz" pos="2894" userDrawn="1">
          <p15:clr>
            <a:srgbClr val="A4A3A4"/>
          </p15:clr>
        </p15:guide>
        <p15:guide id="2" pos="217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Kemp" initials="D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032"/>
    <a:srgbClr val="46B6E5"/>
    <a:srgbClr val="547B27"/>
    <a:srgbClr val="F4844E"/>
    <a:srgbClr val="5CBFE8"/>
    <a:srgbClr val="2DBAC1"/>
    <a:srgbClr val="0CC9E2"/>
    <a:srgbClr val="02ECBF"/>
    <a:srgbClr val="00206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79612" autoAdjust="0"/>
  </p:normalViewPr>
  <p:slideViewPr>
    <p:cSldViewPr snapToGrid="0">
      <p:cViewPr>
        <p:scale>
          <a:sx n="60" d="100"/>
          <a:sy n="60" d="100"/>
        </p:scale>
        <p:origin x="-1404" y="-268"/>
      </p:cViewPr>
      <p:guideLst>
        <p:guide orient="horz" pos="1602"/>
        <p:guide pos="2904"/>
      </p:guideLst>
    </p:cSldViewPr>
  </p:slideViewPr>
  <p:outlineViewPr>
    <p:cViewPr>
      <p:scale>
        <a:sx n="33" d="100"/>
        <a:sy n="33" d="100"/>
      </p:scale>
      <p:origin x="0" y="-1884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4" d="100"/>
          <a:sy n="84" d="100"/>
        </p:scale>
        <p:origin x="3774" y="84"/>
      </p:cViewPr>
      <p:guideLst>
        <p:guide orient="horz" pos="2894"/>
        <p:guide pos="217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3A5906A6-0DCF-4A71-B4DE-0426C9EFCF30}"/>
              </a:ext>
            </a:extLst>
          </p:cNvPr>
          <p:cNvSpPr>
            <a:spLocks noGrp="1"/>
          </p:cNvSpPr>
          <p:nvPr>
            <p:ph type="hdr" sz="quarter"/>
          </p:nvPr>
        </p:nvSpPr>
        <p:spPr>
          <a:xfrm>
            <a:off x="3" y="0"/>
            <a:ext cx="2992161" cy="461039"/>
          </a:xfrm>
          <a:prstGeom prst="rect">
            <a:avLst/>
          </a:prstGeom>
        </p:spPr>
        <p:txBody>
          <a:bodyPr vert="horz" lIns="91925" tIns="45963" rIns="91925" bIns="45963" rtlCol="0"/>
          <a:lstStyle>
            <a:lvl1pPr algn="l">
              <a:defRPr sz="1200"/>
            </a:lvl1pPr>
          </a:lstStyle>
          <a:p>
            <a:endParaRPr lang="en-US"/>
          </a:p>
        </p:txBody>
      </p:sp>
      <p:sp>
        <p:nvSpPr>
          <p:cNvPr id="3" name="Date Placeholder 2">
            <a:extLst>
              <a:ext uri="{FF2B5EF4-FFF2-40B4-BE49-F238E27FC236}">
                <a16:creationId xmlns="" xmlns:a16="http://schemas.microsoft.com/office/drawing/2014/main" id="{162BD22F-3B99-41DF-969A-C651E49685A3}"/>
              </a:ext>
            </a:extLst>
          </p:cNvPr>
          <p:cNvSpPr>
            <a:spLocks noGrp="1"/>
          </p:cNvSpPr>
          <p:nvPr>
            <p:ph type="dt" sz="quarter" idx="1"/>
          </p:nvPr>
        </p:nvSpPr>
        <p:spPr>
          <a:xfrm>
            <a:off x="3911231" y="0"/>
            <a:ext cx="2992161" cy="461039"/>
          </a:xfrm>
          <a:prstGeom prst="rect">
            <a:avLst/>
          </a:prstGeom>
        </p:spPr>
        <p:txBody>
          <a:bodyPr vert="horz" lIns="91925" tIns="45963" rIns="91925" bIns="45963" rtlCol="0"/>
          <a:lstStyle>
            <a:lvl1pPr algn="r">
              <a:defRPr sz="1200"/>
            </a:lvl1pPr>
          </a:lstStyle>
          <a:p>
            <a:fld id="{081256F4-4266-4FA0-AC04-3990A5D136F2}" type="datetimeFigureOut">
              <a:rPr lang="en-US" smtClean="0"/>
              <a:t>10/14/2019</a:t>
            </a:fld>
            <a:endParaRPr lang="en-US"/>
          </a:p>
        </p:txBody>
      </p:sp>
      <p:sp>
        <p:nvSpPr>
          <p:cNvPr id="4" name="Footer Placeholder 3">
            <a:extLst>
              <a:ext uri="{FF2B5EF4-FFF2-40B4-BE49-F238E27FC236}">
                <a16:creationId xmlns="" xmlns:a16="http://schemas.microsoft.com/office/drawing/2014/main" id="{94D5180E-B2C2-4A32-A51C-726E27FB6983}"/>
              </a:ext>
            </a:extLst>
          </p:cNvPr>
          <p:cNvSpPr>
            <a:spLocks noGrp="1"/>
          </p:cNvSpPr>
          <p:nvPr>
            <p:ph type="ftr" sz="quarter" idx="2"/>
          </p:nvPr>
        </p:nvSpPr>
        <p:spPr>
          <a:xfrm>
            <a:off x="3" y="8727820"/>
            <a:ext cx="2992161" cy="461038"/>
          </a:xfrm>
          <a:prstGeom prst="rect">
            <a:avLst/>
          </a:prstGeom>
        </p:spPr>
        <p:txBody>
          <a:bodyPr vert="horz" lIns="91925" tIns="45963" rIns="91925" bIns="45963"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A19B0FA5-2143-492D-A165-D8BA1268B7F9}"/>
              </a:ext>
            </a:extLst>
          </p:cNvPr>
          <p:cNvSpPr>
            <a:spLocks noGrp="1"/>
          </p:cNvSpPr>
          <p:nvPr>
            <p:ph type="sldNum" sz="quarter" idx="3"/>
          </p:nvPr>
        </p:nvSpPr>
        <p:spPr>
          <a:xfrm>
            <a:off x="3911231" y="8727820"/>
            <a:ext cx="2992161" cy="461038"/>
          </a:xfrm>
          <a:prstGeom prst="rect">
            <a:avLst/>
          </a:prstGeom>
        </p:spPr>
        <p:txBody>
          <a:bodyPr vert="horz" lIns="91925" tIns="45963" rIns="91925" bIns="45963" rtlCol="0" anchor="b"/>
          <a:lstStyle>
            <a:lvl1pPr algn="r">
              <a:defRPr sz="1200"/>
            </a:lvl1pPr>
          </a:lstStyle>
          <a:p>
            <a:fld id="{279F4D5C-F7CE-4205-B925-4CCB0E9F3197}" type="slidenum">
              <a:rPr lang="en-US" smtClean="0"/>
              <a:t>‹#›</a:t>
            </a:fld>
            <a:endParaRPr lang="en-US"/>
          </a:p>
        </p:txBody>
      </p:sp>
    </p:spTree>
    <p:extLst>
      <p:ext uri="{BB962C8B-B14F-4D97-AF65-F5344CB8AC3E}">
        <p14:creationId xmlns:p14="http://schemas.microsoft.com/office/powerpoint/2010/main" val="372859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92161" cy="461039"/>
          </a:xfrm>
          <a:prstGeom prst="rect">
            <a:avLst/>
          </a:prstGeom>
        </p:spPr>
        <p:txBody>
          <a:bodyPr vert="horz" lIns="91925" tIns="45963" rIns="91925" bIns="45963" rtlCol="0"/>
          <a:lstStyle>
            <a:lvl1pPr algn="l">
              <a:defRPr sz="1200"/>
            </a:lvl1pPr>
          </a:lstStyle>
          <a:p>
            <a:endParaRPr lang="en-US"/>
          </a:p>
        </p:txBody>
      </p:sp>
      <p:sp>
        <p:nvSpPr>
          <p:cNvPr id="3" name="Date Placeholder 2"/>
          <p:cNvSpPr>
            <a:spLocks noGrp="1"/>
          </p:cNvSpPr>
          <p:nvPr>
            <p:ph type="dt" idx="1"/>
          </p:nvPr>
        </p:nvSpPr>
        <p:spPr>
          <a:xfrm>
            <a:off x="3911231" y="0"/>
            <a:ext cx="2992161" cy="461039"/>
          </a:xfrm>
          <a:prstGeom prst="rect">
            <a:avLst/>
          </a:prstGeom>
        </p:spPr>
        <p:txBody>
          <a:bodyPr vert="horz" lIns="91925" tIns="45963" rIns="91925" bIns="45963" rtlCol="0"/>
          <a:lstStyle>
            <a:lvl1pPr algn="r">
              <a:defRPr sz="1200"/>
            </a:lvl1pPr>
          </a:lstStyle>
          <a:p>
            <a:fld id="{1E9B9F95-9487-49A8-8389-004C8AC18665}" type="datetimeFigureOut">
              <a:rPr lang="en-US" smtClean="0"/>
              <a:t>10/14/2019</a:t>
            </a:fld>
            <a:endParaRPr lang="en-US"/>
          </a:p>
        </p:txBody>
      </p:sp>
      <p:sp>
        <p:nvSpPr>
          <p:cNvPr id="4" name="Slide Image Placeholder 3"/>
          <p:cNvSpPr>
            <a:spLocks noGrp="1" noRot="1" noChangeAspect="1"/>
          </p:cNvSpPr>
          <p:nvPr>
            <p:ph type="sldImg" idx="2"/>
          </p:nvPr>
        </p:nvSpPr>
        <p:spPr>
          <a:xfrm>
            <a:off x="696913" y="1149350"/>
            <a:ext cx="5507037" cy="3098800"/>
          </a:xfrm>
          <a:prstGeom prst="rect">
            <a:avLst/>
          </a:prstGeom>
          <a:noFill/>
          <a:ln w="12700">
            <a:solidFill>
              <a:prstClr val="black"/>
            </a:solidFill>
          </a:ln>
        </p:spPr>
        <p:txBody>
          <a:bodyPr vert="horz" lIns="91925" tIns="45963" rIns="91925" bIns="45963" rtlCol="0" anchor="ctr"/>
          <a:lstStyle/>
          <a:p>
            <a:endParaRPr lang="en-US"/>
          </a:p>
        </p:txBody>
      </p:sp>
      <p:sp>
        <p:nvSpPr>
          <p:cNvPr id="5" name="Notes Placeholder 4"/>
          <p:cNvSpPr>
            <a:spLocks noGrp="1"/>
          </p:cNvSpPr>
          <p:nvPr>
            <p:ph type="body" sz="quarter" idx="3"/>
          </p:nvPr>
        </p:nvSpPr>
        <p:spPr>
          <a:xfrm>
            <a:off x="690499" y="4422136"/>
            <a:ext cx="5523990" cy="3618111"/>
          </a:xfrm>
          <a:prstGeom prst="rect">
            <a:avLst/>
          </a:prstGeom>
        </p:spPr>
        <p:txBody>
          <a:bodyPr vert="horz" lIns="91925" tIns="45963" rIns="91925" bIns="4596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27820"/>
            <a:ext cx="2992161" cy="461038"/>
          </a:xfrm>
          <a:prstGeom prst="rect">
            <a:avLst/>
          </a:prstGeom>
        </p:spPr>
        <p:txBody>
          <a:bodyPr vert="horz" lIns="91925" tIns="45963" rIns="91925" bIns="45963" rtlCol="0" anchor="b"/>
          <a:lstStyle>
            <a:lvl1pPr algn="l">
              <a:defRPr sz="1200"/>
            </a:lvl1pPr>
          </a:lstStyle>
          <a:p>
            <a:endParaRPr lang="en-US"/>
          </a:p>
        </p:txBody>
      </p:sp>
      <p:sp>
        <p:nvSpPr>
          <p:cNvPr id="7" name="Slide Number Placeholder 6"/>
          <p:cNvSpPr>
            <a:spLocks noGrp="1"/>
          </p:cNvSpPr>
          <p:nvPr>
            <p:ph type="sldNum" sz="quarter" idx="5"/>
          </p:nvPr>
        </p:nvSpPr>
        <p:spPr>
          <a:xfrm>
            <a:off x="3911231" y="8727820"/>
            <a:ext cx="2992161" cy="461038"/>
          </a:xfrm>
          <a:prstGeom prst="rect">
            <a:avLst/>
          </a:prstGeom>
        </p:spPr>
        <p:txBody>
          <a:bodyPr vert="horz" lIns="91925" tIns="45963" rIns="91925" bIns="45963" rtlCol="0" anchor="b"/>
          <a:lstStyle>
            <a:lvl1pPr algn="r">
              <a:defRPr sz="1200"/>
            </a:lvl1pPr>
          </a:lstStyle>
          <a:p>
            <a:fld id="{2FE4B2AF-7F0E-4EC6-BD86-6A0639D23464}" type="slidenum">
              <a:rPr lang="en-US" smtClean="0"/>
              <a:t>‹#›</a:t>
            </a:fld>
            <a:endParaRPr lang="en-US"/>
          </a:p>
        </p:txBody>
      </p:sp>
    </p:spTree>
    <p:extLst>
      <p:ext uri="{BB962C8B-B14F-4D97-AF65-F5344CB8AC3E}">
        <p14:creationId xmlns:p14="http://schemas.microsoft.com/office/powerpoint/2010/main" val="1037199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ouldercolorado.gov/climate/cmap"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1149350"/>
            <a:ext cx="5507037" cy="3098800"/>
          </a:xfrm>
        </p:spPr>
      </p:sp>
      <p:sp>
        <p:nvSpPr>
          <p:cNvPr id="3" name="Notes Placeholder 2"/>
          <p:cNvSpPr>
            <a:spLocks noGrp="1"/>
          </p:cNvSpPr>
          <p:nvPr>
            <p:ph type="body" idx="1"/>
          </p:nvPr>
        </p:nvSpPr>
        <p:spPr/>
        <p:txBody>
          <a:bodyPr/>
          <a:lstStyle/>
          <a:p>
            <a:r>
              <a:rPr lang="en-US" dirty="0"/>
              <a:t>Name is …</a:t>
            </a:r>
          </a:p>
          <a:p>
            <a:r>
              <a:rPr lang="en-US" dirty="0"/>
              <a:t>Acknowledge team</a:t>
            </a:r>
          </a:p>
        </p:txBody>
      </p:sp>
      <p:sp>
        <p:nvSpPr>
          <p:cNvPr id="4" name="Slide Number Placeholder 3"/>
          <p:cNvSpPr>
            <a:spLocks noGrp="1"/>
          </p:cNvSpPr>
          <p:nvPr>
            <p:ph type="sldNum" sz="quarter" idx="10"/>
          </p:nvPr>
        </p:nvSpPr>
        <p:spPr/>
        <p:txBody>
          <a:bodyPr/>
          <a:lstStyle/>
          <a:p>
            <a:fld id="{2FE4B2AF-7F0E-4EC6-BD86-6A0639D23464}" type="slidenum">
              <a:rPr lang="en-US" smtClean="0"/>
              <a:t>1</a:t>
            </a:fld>
            <a:endParaRPr lang="en-US"/>
          </a:p>
        </p:txBody>
      </p:sp>
    </p:spTree>
    <p:extLst>
      <p:ext uri="{BB962C8B-B14F-4D97-AF65-F5344CB8AC3E}">
        <p14:creationId xmlns:p14="http://schemas.microsoft.com/office/powerpoint/2010/main" val="4131563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1149350"/>
            <a:ext cx="5507037" cy="3098800"/>
          </a:xfrm>
        </p:spPr>
      </p:sp>
      <p:sp>
        <p:nvSpPr>
          <p:cNvPr id="3" name="Notes Placeholder 2"/>
          <p:cNvSpPr>
            <a:spLocks noGrp="1"/>
          </p:cNvSpPr>
          <p:nvPr>
            <p:ph type="body" idx="1"/>
          </p:nvPr>
        </p:nvSpPr>
        <p:spPr/>
        <p:txBody>
          <a:bodyPr/>
          <a:lstStyle/>
          <a:p>
            <a:r>
              <a:rPr lang="en-US" dirty="0"/>
              <a:t>Alternate slides</a:t>
            </a:r>
          </a:p>
          <a:p>
            <a:endParaRPr lang="en-US" dirty="0"/>
          </a:p>
          <a:p>
            <a:r>
              <a:rPr lang="en-US" dirty="0"/>
              <a:t>27 square miles is 70 square kilometers</a:t>
            </a:r>
          </a:p>
          <a:p>
            <a:r>
              <a:rPr lang="en-US" dirty="0"/>
              <a:t>71 square miles is 185 square kilometers</a:t>
            </a:r>
          </a:p>
          <a:p>
            <a:endParaRPr lang="en-US" dirty="0"/>
          </a:p>
          <a:p>
            <a:r>
              <a:rPr lang="en-US" dirty="0"/>
              <a:t>Could eliminate the 40 res 60 non- res and just say that. Point is that most of the jobs are held by non-residents which leads to our in-commute challenges</a:t>
            </a:r>
          </a:p>
        </p:txBody>
      </p:sp>
      <p:sp>
        <p:nvSpPr>
          <p:cNvPr id="4" name="Slide Number Placeholder 3"/>
          <p:cNvSpPr>
            <a:spLocks noGrp="1"/>
          </p:cNvSpPr>
          <p:nvPr>
            <p:ph type="sldNum" sz="quarter" idx="5"/>
          </p:nvPr>
        </p:nvSpPr>
        <p:spPr/>
        <p:txBody>
          <a:bodyPr/>
          <a:lstStyle/>
          <a:p>
            <a:fld id="{2FE4B2AF-7F0E-4EC6-BD86-6A0639D23464}" type="slidenum">
              <a:rPr lang="en-US" smtClean="0"/>
              <a:t>2</a:t>
            </a:fld>
            <a:endParaRPr lang="en-US"/>
          </a:p>
        </p:txBody>
      </p:sp>
    </p:spTree>
    <p:extLst>
      <p:ext uri="{BB962C8B-B14F-4D97-AF65-F5344CB8AC3E}">
        <p14:creationId xmlns:p14="http://schemas.microsoft.com/office/powerpoint/2010/main" val="132034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1149350"/>
            <a:ext cx="5507037" cy="3098800"/>
          </a:xfrm>
        </p:spPr>
      </p:sp>
      <p:sp>
        <p:nvSpPr>
          <p:cNvPr id="3" name="Notes Placeholder 2"/>
          <p:cNvSpPr>
            <a:spLocks noGrp="1"/>
          </p:cNvSpPr>
          <p:nvPr>
            <p:ph type="body" idx="1"/>
          </p:nvPr>
        </p:nvSpPr>
        <p:spPr/>
        <p:txBody>
          <a:bodyPr/>
          <a:lstStyle/>
          <a:p>
            <a:r>
              <a:rPr lang="en-US" dirty="0"/>
              <a:t>Kathleen, on this slide I would just add sub-bullets to the notes to reduce the words on the slide.</a:t>
            </a:r>
          </a:p>
          <a:p>
            <a:endParaRPr lang="en-US" dirty="0"/>
          </a:p>
          <a:p>
            <a:endParaRPr lang="en-US" dirty="0"/>
          </a:p>
          <a:p>
            <a:r>
              <a:rPr lang="en-US" dirty="0"/>
              <a:t>Boulder City Council adopted a resolution supporting the international climate crisis and committing to creating a new Climate Mobilization Action Plan that addresses many areas of focus, including energy and mobility</a:t>
            </a:r>
          </a:p>
          <a:p>
            <a:endParaRPr lang="en-US" dirty="0"/>
          </a:p>
          <a:p>
            <a:r>
              <a:rPr lang="en-US" dirty="0"/>
              <a:t>Boulder is leading at the local level </a:t>
            </a:r>
            <a:r>
              <a:rPr lang="en-US" dirty="0">
                <a:effectLst/>
              </a:rPr>
              <a:t> and by adopting this declaration, the City of Boulder joins a global coalition of governments and leaders who officially acknowledge the existence of a global climate emergency and recognize the importance of local action to protect and enhance the well-being of current and future generations. </a:t>
            </a:r>
          </a:p>
          <a:p>
            <a:endParaRPr lang="en-US" dirty="0">
              <a:effectLst/>
            </a:endParaRPr>
          </a:p>
          <a:p>
            <a:r>
              <a:rPr lang="en-US" dirty="0">
                <a:effectLst/>
              </a:rPr>
              <a:t>“Climate change has truly reached the level of being an emergency, and we need to move forward in taking action faster than ever, in a way that is broad-reaching, replicable and inclusive,” said Mayor Suzanne Jones. “Boulder has made great progress in working toward climate solutions, but this declaration will further add urgency to bringing the community together to mitigate and adapt to climate change.”   </a:t>
            </a:r>
          </a:p>
          <a:p>
            <a:r>
              <a:rPr lang="en-US" dirty="0">
                <a:effectLst/>
              </a:rPr>
              <a:t>The resolution commits the city to climate mobilization action that immediately prioritizes efforts to safely draw down carbon from the atmosphere and accelerate adaptation and resilience strategies in preparation for intensifying climate impacts. </a:t>
            </a:r>
          </a:p>
          <a:p>
            <a:r>
              <a:rPr lang="en-US" dirty="0">
                <a:effectLst/>
              </a:rPr>
              <a:t>This comes on the heels of a renewed commitment to accelerating climate action through the city’s </a:t>
            </a:r>
            <a:r>
              <a:rPr lang="en-US" dirty="0">
                <a:effectLst/>
                <a:hlinkClick r:id="rId3"/>
              </a:rPr>
              <a:t>Climate Mobilization Action </a:t>
            </a:r>
            <a:endParaRPr lang="en-US" dirty="0">
              <a:effectLst/>
            </a:endParaRPr>
          </a:p>
          <a:p>
            <a:endParaRPr lang="en-US" dirty="0">
              <a:effectLst/>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600" dirty="0"/>
              <a:t>Reduce GHG emissions</a:t>
            </a:r>
          </a:p>
          <a:p>
            <a:pPr lvl="2"/>
            <a:r>
              <a:rPr lang="en-US" sz="1600" dirty="0"/>
              <a:t>City 80% by 2030</a:t>
            </a:r>
          </a:p>
          <a:p>
            <a:pPr lvl="2"/>
            <a:r>
              <a:rPr lang="en-US" sz="1600" dirty="0"/>
              <a:t>Community 80% by 2050</a:t>
            </a:r>
          </a:p>
          <a:p>
            <a:pPr lvl="2"/>
            <a:r>
              <a:rPr lang="en-US" sz="1600" dirty="0"/>
              <a:t>100% Renewable Energy by 2030</a:t>
            </a:r>
          </a:p>
          <a:p>
            <a:endParaRPr lang="en-US" dirty="0">
              <a:effectLst/>
            </a:endParaRPr>
          </a:p>
          <a:p>
            <a:r>
              <a:rPr lang="en-US" dirty="0"/>
              <a:t>  </a:t>
            </a:r>
          </a:p>
        </p:txBody>
      </p:sp>
      <p:sp>
        <p:nvSpPr>
          <p:cNvPr id="4" name="Slide Number Placeholder 3"/>
          <p:cNvSpPr>
            <a:spLocks noGrp="1"/>
          </p:cNvSpPr>
          <p:nvPr>
            <p:ph type="sldNum" sz="quarter" idx="5"/>
          </p:nvPr>
        </p:nvSpPr>
        <p:spPr/>
        <p:txBody>
          <a:bodyPr/>
          <a:lstStyle/>
          <a:p>
            <a:fld id="{2FE4B2AF-7F0E-4EC6-BD86-6A0639D23464}" type="slidenum">
              <a:rPr lang="en-US" smtClean="0"/>
              <a:t>5</a:t>
            </a:fld>
            <a:endParaRPr lang="en-US"/>
          </a:p>
        </p:txBody>
      </p:sp>
    </p:spTree>
    <p:extLst>
      <p:ext uri="{BB962C8B-B14F-4D97-AF65-F5344CB8AC3E}">
        <p14:creationId xmlns:p14="http://schemas.microsoft.com/office/powerpoint/2010/main" val="3002511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1149350"/>
            <a:ext cx="5507037" cy="3098800"/>
          </a:xfrm>
        </p:spPr>
      </p:sp>
      <p:sp>
        <p:nvSpPr>
          <p:cNvPr id="3" name="Notes Placeholder 2"/>
          <p:cNvSpPr>
            <a:spLocks noGrp="1"/>
          </p:cNvSpPr>
          <p:nvPr>
            <p:ph type="body" idx="1"/>
          </p:nvPr>
        </p:nvSpPr>
        <p:spPr/>
        <p:txBody>
          <a:bodyPr/>
          <a:lstStyle/>
          <a:p>
            <a:r>
              <a:rPr lang="en-US" dirty="0"/>
              <a:t>What is Boulder doing to promote more </a:t>
            </a:r>
            <a:r>
              <a:rPr lang="en-US" dirty="0" err="1"/>
              <a:t>Evs</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Today in Boulder: 5% hybrid + 1% electric – goal is to grow #s and increase % of EVs</a:t>
            </a:r>
          </a:p>
          <a:p>
            <a:endParaRPr lang="en-US" dirty="0"/>
          </a:p>
          <a:p>
            <a:endParaRPr lang="en-US" dirty="0"/>
          </a:p>
          <a:p>
            <a:r>
              <a:rPr lang="en-US" dirty="0"/>
              <a:t>Currently 44 city-operated EV charging stations, with 8 more planned, at public parking locations throughout community.  </a:t>
            </a:r>
          </a:p>
          <a:p>
            <a:endParaRPr lang="en-US" dirty="0"/>
          </a:p>
          <a:p>
            <a:r>
              <a:rPr lang="en-US" dirty="0"/>
              <a:t>Importance of charging infrastructure to support increased use of EVs.</a:t>
            </a:r>
          </a:p>
          <a:p>
            <a:endParaRPr lang="en-US" dirty="0"/>
          </a:p>
          <a:p>
            <a:r>
              <a:rPr lang="en-US" dirty="0"/>
              <a:t>City has requirements for multifamily housing developments to support EV charging</a:t>
            </a:r>
          </a:p>
          <a:p>
            <a:endParaRPr lang="en-US" dirty="0"/>
          </a:p>
          <a:p>
            <a:r>
              <a:rPr lang="en-US" dirty="0"/>
              <a:t>Transitioning city’s fleet of 16 HOP transit vehicles to EVs</a:t>
            </a:r>
          </a:p>
          <a:p>
            <a:endParaRPr lang="en-US" dirty="0"/>
          </a:p>
          <a:p>
            <a:r>
              <a:rPr lang="en-US" dirty="0"/>
              <a:t>Promoting walking, biking plus e-bikes and EV car share options</a:t>
            </a:r>
          </a:p>
        </p:txBody>
      </p:sp>
      <p:sp>
        <p:nvSpPr>
          <p:cNvPr id="4" name="Slide Number Placeholder 3"/>
          <p:cNvSpPr>
            <a:spLocks noGrp="1"/>
          </p:cNvSpPr>
          <p:nvPr>
            <p:ph type="sldNum" sz="quarter" idx="5"/>
          </p:nvPr>
        </p:nvSpPr>
        <p:spPr/>
        <p:txBody>
          <a:bodyPr/>
          <a:lstStyle/>
          <a:p>
            <a:fld id="{2FE4B2AF-7F0E-4EC6-BD86-6A0639D23464}" type="slidenum">
              <a:rPr lang="en-US" smtClean="0"/>
              <a:t>6</a:t>
            </a:fld>
            <a:endParaRPr lang="en-US"/>
          </a:p>
        </p:txBody>
      </p:sp>
    </p:spTree>
    <p:extLst>
      <p:ext uri="{BB962C8B-B14F-4D97-AF65-F5344CB8AC3E}">
        <p14:creationId xmlns:p14="http://schemas.microsoft.com/office/powerpoint/2010/main" val="1967074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1149350"/>
            <a:ext cx="5507037" cy="3098800"/>
          </a:xfrm>
        </p:spPr>
      </p:sp>
      <p:sp>
        <p:nvSpPr>
          <p:cNvPr id="3" name="Notes Placeholder 2"/>
          <p:cNvSpPr>
            <a:spLocks noGrp="1"/>
          </p:cNvSpPr>
          <p:nvPr>
            <p:ph type="body" idx="1"/>
          </p:nvPr>
        </p:nvSpPr>
        <p:spPr/>
        <p:txBody>
          <a:bodyPr/>
          <a:lstStyle/>
          <a:p>
            <a:pPr marL="174958" indent="-174958" defTabSz="914276">
              <a:buFontTx/>
              <a:buChar char="-"/>
              <a:defRPr/>
            </a:pPr>
            <a:endParaRPr lang="en-US" dirty="0"/>
          </a:p>
        </p:txBody>
      </p:sp>
      <p:sp>
        <p:nvSpPr>
          <p:cNvPr id="4" name="Slide Number Placeholder 3"/>
          <p:cNvSpPr>
            <a:spLocks noGrp="1"/>
          </p:cNvSpPr>
          <p:nvPr>
            <p:ph type="sldNum" sz="quarter" idx="10"/>
          </p:nvPr>
        </p:nvSpPr>
        <p:spPr/>
        <p:txBody>
          <a:bodyPr/>
          <a:lstStyle/>
          <a:p>
            <a:fld id="{2FE4B2AF-7F0E-4EC6-BD86-6A0639D23464}" type="slidenum">
              <a:rPr lang="en-US" smtClean="0"/>
              <a:t>7</a:t>
            </a:fld>
            <a:endParaRPr lang="en-US"/>
          </a:p>
        </p:txBody>
      </p:sp>
    </p:spTree>
    <p:extLst>
      <p:ext uri="{BB962C8B-B14F-4D97-AF65-F5344CB8AC3E}">
        <p14:creationId xmlns:p14="http://schemas.microsoft.com/office/powerpoint/2010/main" val="3393584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4A7205-02D5-44F8-9FE2-6E05A9D9A1EE}"/>
              </a:ext>
            </a:extLst>
          </p:cNvPr>
          <p:cNvSpPr>
            <a:spLocks noGrp="1"/>
          </p:cNvSpPr>
          <p:nvPr>
            <p:ph type="ctrTitle"/>
          </p:nvPr>
        </p:nvSpPr>
        <p:spPr>
          <a:xfrm>
            <a:off x="628650" y="841772"/>
            <a:ext cx="7886700" cy="1790700"/>
          </a:xfrm>
        </p:spPr>
        <p:txBody>
          <a:bodyPr anchor="b">
            <a:normAutofit/>
          </a:bodyPr>
          <a:lstStyle>
            <a:lvl1pPr algn="ctr">
              <a:defRPr sz="5400"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 xmlns:a16="http://schemas.microsoft.com/office/drawing/2014/main" id="{88F1052E-DEB5-4FC4-9900-DF43E41D1E8D}"/>
              </a:ext>
            </a:extLst>
          </p:cNvPr>
          <p:cNvSpPr>
            <a:spLocks noGrp="1"/>
          </p:cNvSpPr>
          <p:nvPr>
            <p:ph type="subTitle" idx="1"/>
          </p:nvPr>
        </p:nvSpPr>
        <p:spPr>
          <a:xfrm>
            <a:off x="628651" y="2701528"/>
            <a:ext cx="7886700" cy="1241822"/>
          </a:xfrm>
        </p:spPr>
        <p:txBody>
          <a:bodyPr>
            <a:normAutofit/>
          </a:bodyPr>
          <a:lstStyle>
            <a:lvl1pPr marL="0" indent="0" algn="ctr">
              <a:buNone/>
              <a:defRPr sz="3200">
                <a:solidFill>
                  <a:srgbClr val="00206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A84135EB-92DC-49B9-BD01-3AAA9E69A39A}"/>
              </a:ext>
            </a:extLst>
          </p:cNvPr>
          <p:cNvSpPr>
            <a:spLocks noGrp="1"/>
          </p:cNvSpPr>
          <p:nvPr>
            <p:ph type="dt" sz="half" idx="10"/>
          </p:nvPr>
        </p:nvSpPr>
        <p:spPr/>
        <p:txBody>
          <a:bodyPr/>
          <a:lstStyle/>
          <a:p>
            <a:fld id="{22A5F1DF-C7E2-4548-B8D9-D735C7966921}" type="datetimeFigureOut">
              <a:rPr lang="en-US" smtClean="0"/>
              <a:t>10/14/2019</a:t>
            </a:fld>
            <a:endParaRPr lang="en-US"/>
          </a:p>
        </p:txBody>
      </p:sp>
      <p:sp>
        <p:nvSpPr>
          <p:cNvPr id="5" name="Footer Placeholder 4">
            <a:extLst>
              <a:ext uri="{FF2B5EF4-FFF2-40B4-BE49-F238E27FC236}">
                <a16:creationId xmlns="" xmlns:a16="http://schemas.microsoft.com/office/drawing/2014/main" id="{D71A837B-F7C2-4EBE-9DD0-DD16992F3B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5563F05-CF2A-44A4-8AA7-1FEA227CE156}"/>
              </a:ext>
            </a:extLst>
          </p:cNvPr>
          <p:cNvSpPr>
            <a:spLocks noGrp="1"/>
          </p:cNvSpPr>
          <p:nvPr>
            <p:ph type="sldNum" sz="quarter" idx="12"/>
          </p:nvPr>
        </p:nvSpPr>
        <p:spPr/>
        <p:txBody>
          <a:bodyPr/>
          <a:lstStyle/>
          <a:p>
            <a:fld id="{21ED0803-497D-4AB0-834E-E140225DC384}" type="slidenum">
              <a:rPr lang="en-US" smtClean="0"/>
              <a:t>‹#›</a:t>
            </a:fld>
            <a:endParaRPr lang="en-US"/>
          </a:p>
        </p:txBody>
      </p:sp>
    </p:spTree>
    <p:extLst>
      <p:ext uri="{BB962C8B-B14F-4D97-AF65-F5344CB8AC3E}">
        <p14:creationId xmlns:p14="http://schemas.microsoft.com/office/powerpoint/2010/main" val="4269775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EFC55F90-F58E-4DB1-A560-ECE37D75A015}"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2AF2A-C84F-4AF1-8145-E1398C9ADBAA}" type="slidenum">
              <a:rPr lang="en-US" smtClean="0"/>
              <a:t>‹#›</a:t>
            </a:fld>
            <a:endParaRPr lang="en-US"/>
          </a:p>
        </p:txBody>
      </p:sp>
      <p:sp>
        <p:nvSpPr>
          <p:cNvPr id="8" name="Content Placeholder 2">
            <a:extLst>
              <a:ext uri="{FF2B5EF4-FFF2-40B4-BE49-F238E27FC236}">
                <a16:creationId xmlns="" xmlns:a16="http://schemas.microsoft.com/office/drawing/2014/main" id="{3B98B09E-F16A-49A3-99C6-5FB433A96BDB}"/>
              </a:ext>
            </a:extLst>
          </p:cNvPr>
          <p:cNvSpPr>
            <a:spLocks noGrp="1"/>
          </p:cNvSpPr>
          <p:nvPr>
            <p:ph idx="13" hasCustomPrompt="1"/>
          </p:nvPr>
        </p:nvSpPr>
        <p:spPr>
          <a:xfrm>
            <a:off x="628650" y="1387505"/>
            <a:ext cx="3886200" cy="3263504"/>
          </a:xfrm>
        </p:spPr>
        <p:txBody>
          <a:bodyPr/>
          <a:lstStyle>
            <a:lvl1pPr>
              <a:buSzPct val="150000"/>
              <a:defRPr sz="3600">
                <a:solidFill>
                  <a:srgbClr val="002060"/>
                </a:solidFill>
                <a:latin typeface="Arial" panose="020B0604020202020204" pitchFamily="34" charset="0"/>
                <a:cs typeface="Arial" panose="020B0604020202020204" pitchFamily="34" charset="0"/>
              </a:defRPr>
            </a:lvl1pPr>
            <a:lvl2pPr>
              <a:buClr>
                <a:schemeClr val="accent2">
                  <a:lumMod val="75000"/>
                </a:schemeClr>
              </a:buClr>
              <a:buSzPct val="150000"/>
              <a:defRPr sz="3200">
                <a:solidFill>
                  <a:srgbClr val="002060"/>
                </a:solidFill>
                <a:latin typeface="Arial" panose="020B0604020202020204" pitchFamily="34" charset="0"/>
                <a:cs typeface="Arial" panose="020B0604020202020204" pitchFamily="34" charset="0"/>
              </a:defRPr>
            </a:lvl2pPr>
            <a:lvl3pPr>
              <a:buClr>
                <a:schemeClr val="accent6">
                  <a:lumMod val="75000"/>
                </a:schemeClr>
              </a:buClr>
              <a:buSzPct val="150000"/>
              <a:defRPr sz="2800">
                <a:solidFill>
                  <a:srgbClr val="002060"/>
                </a:solidFill>
                <a:latin typeface="Arial" panose="020B0604020202020204" pitchFamily="34" charset="0"/>
                <a:cs typeface="Arial" panose="020B0604020202020204" pitchFamily="34" charset="0"/>
              </a:defRPr>
            </a:lvl3pPr>
            <a:lvl4pPr>
              <a:buClr>
                <a:srgbClr val="00B0F0"/>
              </a:buClr>
              <a:buSzPct val="150000"/>
              <a:defRPr sz="2400">
                <a:solidFill>
                  <a:srgbClr val="002060"/>
                </a:solidFill>
                <a:latin typeface="Arial" panose="020B0604020202020204" pitchFamily="34" charset="0"/>
                <a:cs typeface="Arial" panose="020B0604020202020204" pitchFamily="34" charset="0"/>
              </a:defRPr>
            </a:lvl4pPr>
            <a:lvl5pPr>
              <a:buSzPct val="150000"/>
              <a:defRPr sz="2000">
                <a:solidFill>
                  <a:srgbClr val="002060"/>
                </a:solidFill>
                <a:latin typeface="Arial" panose="020B0604020202020204" pitchFamily="34" charset="0"/>
                <a:cs typeface="Arial" panose="020B0604020202020204" pitchFamily="34" charset="0"/>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
        <p:nvSpPr>
          <p:cNvPr id="9" name="Content Placeholder 2">
            <a:extLst>
              <a:ext uri="{FF2B5EF4-FFF2-40B4-BE49-F238E27FC236}">
                <a16:creationId xmlns="" xmlns:a16="http://schemas.microsoft.com/office/drawing/2014/main" id="{EA62A6F4-5F5F-4E37-BD01-3898D8B62E11}"/>
              </a:ext>
            </a:extLst>
          </p:cNvPr>
          <p:cNvSpPr>
            <a:spLocks noGrp="1"/>
          </p:cNvSpPr>
          <p:nvPr>
            <p:ph idx="14" hasCustomPrompt="1"/>
          </p:nvPr>
        </p:nvSpPr>
        <p:spPr>
          <a:xfrm>
            <a:off x="4629152" y="1387505"/>
            <a:ext cx="3886200" cy="3263504"/>
          </a:xfrm>
        </p:spPr>
        <p:txBody>
          <a:bodyPr/>
          <a:lstStyle>
            <a:lvl1pPr>
              <a:buSzPct val="150000"/>
              <a:defRPr sz="3600">
                <a:solidFill>
                  <a:srgbClr val="002060"/>
                </a:solidFill>
                <a:latin typeface="Arial" panose="020B0604020202020204" pitchFamily="34" charset="0"/>
                <a:cs typeface="Arial" panose="020B0604020202020204" pitchFamily="34" charset="0"/>
              </a:defRPr>
            </a:lvl1pPr>
            <a:lvl2pPr>
              <a:buClr>
                <a:schemeClr val="accent2">
                  <a:lumMod val="75000"/>
                </a:schemeClr>
              </a:buClr>
              <a:buSzPct val="150000"/>
              <a:defRPr sz="3200">
                <a:solidFill>
                  <a:srgbClr val="002060"/>
                </a:solidFill>
                <a:latin typeface="Arial" panose="020B0604020202020204" pitchFamily="34" charset="0"/>
                <a:cs typeface="Arial" panose="020B0604020202020204" pitchFamily="34" charset="0"/>
              </a:defRPr>
            </a:lvl2pPr>
            <a:lvl3pPr>
              <a:buClr>
                <a:schemeClr val="accent6">
                  <a:lumMod val="75000"/>
                </a:schemeClr>
              </a:buClr>
              <a:buSzPct val="150000"/>
              <a:defRPr sz="2800">
                <a:solidFill>
                  <a:srgbClr val="002060"/>
                </a:solidFill>
                <a:latin typeface="Arial" panose="020B0604020202020204" pitchFamily="34" charset="0"/>
                <a:cs typeface="Arial" panose="020B0604020202020204" pitchFamily="34" charset="0"/>
              </a:defRPr>
            </a:lvl3pPr>
            <a:lvl4pPr>
              <a:buClr>
                <a:srgbClr val="00B0F0"/>
              </a:buClr>
              <a:buSzPct val="150000"/>
              <a:defRPr sz="2400">
                <a:solidFill>
                  <a:srgbClr val="002060"/>
                </a:solidFill>
                <a:latin typeface="Arial" panose="020B0604020202020204" pitchFamily="34" charset="0"/>
                <a:cs typeface="Arial" panose="020B0604020202020204" pitchFamily="34" charset="0"/>
              </a:defRPr>
            </a:lvl4pPr>
            <a:lvl5pPr>
              <a:buSzPct val="150000"/>
              <a:defRPr sz="2000">
                <a:solidFill>
                  <a:srgbClr val="002060"/>
                </a:solidFill>
                <a:latin typeface="Arial" panose="020B0604020202020204" pitchFamily="34" charset="0"/>
                <a:cs typeface="Arial" panose="020B0604020202020204" pitchFamily="34" charset="0"/>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Tree>
    <p:extLst>
      <p:ext uri="{BB962C8B-B14F-4D97-AF65-F5344CB8AC3E}">
        <p14:creationId xmlns:p14="http://schemas.microsoft.com/office/powerpoint/2010/main" val="478374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4130F5-E63C-4DB4-85A7-002A0CB10812}"/>
              </a:ext>
            </a:extLst>
          </p:cNvPr>
          <p:cNvSpPr>
            <a:spLocks noGrp="1"/>
          </p:cNvSpPr>
          <p:nvPr>
            <p:ph type="title"/>
          </p:nvPr>
        </p:nvSpPr>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Date Placeholder 4">
            <a:extLst>
              <a:ext uri="{FF2B5EF4-FFF2-40B4-BE49-F238E27FC236}">
                <a16:creationId xmlns="" xmlns:a16="http://schemas.microsoft.com/office/drawing/2014/main" id="{277A5913-A6EB-44C0-BC98-0B627762A45B}"/>
              </a:ext>
            </a:extLst>
          </p:cNvPr>
          <p:cNvSpPr>
            <a:spLocks noGrp="1"/>
          </p:cNvSpPr>
          <p:nvPr>
            <p:ph type="dt" sz="half" idx="10"/>
          </p:nvPr>
        </p:nvSpPr>
        <p:spPr/>
        <p:txBody>
          <a:bodyPr/>
          <a:lstStyle/>
          <a:p>
            <a:fld id="{B87F1630-18E0-4598-A895-6230A2B92767}" type="datetimeFigureOut">
              <a:rPr lang="en-US" smtClean="0"/>
              <a:t>10/14/2019</a:t>
            </a:fld>
            <a:endParaRPr lang="en-US"/>
          </a:p>
        </p:txBody>
      </p:sp>
      <p:sp>
        <p:nvSpPr>
          <p:cNvPr id="6" name="Footer Placeholder 5">
            <a:extLst>
              <a:ext uri="{FF2B5EF4-FFF2-40B4-BE49-F238E27FC236}">
                <a16:creationId xmlns="" xmlns:a16="http://schemas.microsoft.com/office/drawing/2014/main" id="{CADF0DA6-95B2-48F8-A5C2-710030CE77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C456C11-5884-4A5C-B583-5F05D47C7DB1}"/>
              </a:ext>
            </a:extLst>
          </p:cNvPr>
          <p:cNvSpPr>
            <a:spLocks noGrp="1"/>
          </p:cNvSpPr>
          <p:nvPr>
            <p:ph type="sldNum" sz="quarter" idx="12"/>
          </p:nvPr>
        </p:nvSpPr>
        <p:spPr/>
        <p:txBody>
          <a:bodyPr/>
          <a:lstStyle/>
          <a:p>
            <a:fld id="{8E8847A9-1D87-49EB-83B8-D90CA302E2FC}" type="slidenum">
              <a:rPr lang="en-US" smtClean="0"/>
              <a:t>‹#›</a:t>
            </a:fld>
            <a:endParaRPr lang="en-US"/>
          </a:p>
        </p:txBody>
      </p:sp>
      <p:sp>
        <p:nvSpPr>
          <p:cNvPr id="9" name="Content Placeholder 2">
            <a:extLst>
              <a:ext uri="{FF2B5EF4-FFF2-40B4-BE49-F238E27FC236}">
                <a16:creationId xmlns="" xmlns:a16="http://schemas.microsoft.com/office/drawing/2014/main" id="{1EFE5BB6-687D-4A6F-AE2D-9FA31B1EA975}"/>
              </a:ext>
            </a:extLst>
          </p:cNvPr>
          <p:cNvSpPr>
            <a:spLocks noGrp="1"/>
          </p:cNvSpPr>
          <p:nvPr>
            <p:ph idx="13" hasCustomPrompt="1"/>
          </p:nvPr>
        </p:nvSpPr>
        <p:spPr>
          <a:xfrm>
            <a:off x="628651" y="1360714"/>
            <a:ext cx="3867150" cy="3263504"/>
          </a:xfrm>
        </p:spPr>
        <p:txBody>
          <a:bodyPr/>
          <a:lstStyle>
            <a:lvl1pPr>
              <a:buSzPct val="150000"/>
              <a:defRPr sz="3600">
                <a:solidFill>
                  <a:srgbClr val="002060"/>
                </a:solidFill>
                <a:latin typeface="Arial" panose="020B0604020202020204" pitchFamily="34" charset="0"/>
                <a:cs typeface="Arial" panose="020B0604020202020204" pitchFamily="34" charset="0"/>
              </a:defRPr>
            </a:lvl1pPr>
            <a:lvl2pPr>
              <a:buClr>
                <a:schemeClr val="accent2">
                  <a:lumMod val="75000"/>
                </a:schemeClr>
              </a:buClr>
              <a:buSzPct val="150000"/>
              <a:defRPr sz="3200">
                <a:solidFill>
                  <a:srgbClr val="002060"/>
                </a:solidFill>
                <a:latin typeface="Arial" panose="020B0604020202020204" pitchFamily="34" charset="0"/>
                <a:cs typeface="Arial" panose="020B0604020202020204" pitchFamily="34" charset="0"/>
              </a:defRPr>
            </a:lvl2pPr>
            <a:lvl3pPr>
              <a:buClr>
                <a:schemeClr val="accent6">
                  <a:lumMod val="75000"/>
                </a:schemeClr>
              </a:buClr>
              <a:buSzPct val="150000"/>
              <a:defRPr sz="2800">
                <a:solidFill>
                  <a:srgbClr val="002060"/>
                </a:solidFill>
                <a:latin typeface="Arial" panose="020B0604020202020204" pitchFamily="34" charset="0"/>
                <a:cs typeface="Arial" panose="020B0604020202020204" pitchFamily="34" charset="0"/>
              </a:defRPr>
            </a:lvl3pPr>
            <a:lvl4pPr>
              <a:buClr>
                <a:srgbClr val="00B0F0"/>
              </a:buClr>
              <a:buSzPct val="150000"/>
              <a:defRPr sz="2400">
                <a:solidFill>
                  <a:srgbClr val="002060"/>
                </a:solidFill>
                <a:latin typeface="Arial" panose="020B0604020202020204" pitchFamily="34" charset="0"/>
                <a:cs typeface="Arial" panose="020B0604020202020204" pitchFamily="34" charset="0"/>
              </a:defRPr>
            </a:lvl4pPr>
            <a:lvl5pPr>
              <a:buSzPct val="150000"/>
              <a:defRPr sz="2000">
                <a:solidFill>
                  <a:srgbClr val="002060"/>
                </a:solidFill>
                <a:latin typeface="Arial" panose="020B0604020202020204" pitchFamily="34" charset="0"/>
                <a:cs typeface="Arial" panose="020B0604020202020204" pitchFamily="34" charset="0"/>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
        <p:nvSpPr>
          <p:cNvPr id="10" name="Content Placeholder 2">
            <a:extLst>
              <a:ext uri="{FF2B5EF4-FFF2-40B4-BE49-F238E27FC236}">
                <a16:creationId xmlns="" xmlns:a16="http://schemas.microsoft.com/office/drawing/2014/main" id="{D8E7EF4B-58D7-4294-83B1-199D18872F64}"/>
              </a:ext>
            </a:extLst>
          </p:cNvPr>
          <p:cNvSpPr>
            <a:spLocks noGrp="1"/>
          </p:cNvSpPr>
          <p:nvPr>
            <p:ph idx="14" hasCustomPrompt="1"/>
          </p:nvPr>
        </p:nvSpPr>
        <p:spPr>
          <a:xfrm>
            <a:off x="4648201" y="1360714"/>
            <a:ext cx="3867150" cy="3263504"/>
          </a:xfrm>
        </p:spPr>
        <p:txBody>
          <a:bodyPr/>
          <a:lstStyle>
            <a:lvl1pPr>
              <a:buSzPct val="150000"/>
              <a:defRPr sz="3600">
                <a:solidFill>
                  <a:srgbClr val="002060"/>
                </a:solidFill>
                <a:latin typeface="Arial" panose="020B0604020202020204" pitchFamily="34" charset="0"/>
                <a:cs typeface="Arial" panose="020B0604020202020204" pitchFamily="34" charset="0"/>
              </a:defRPr>
            </a:lvl1pPr>
            <a:lvl2pPr>
              <a:buClr>
                <a:schemeClr val="accent2">
                  <a:lumMod val="75000"/>
                </a:schemeClr>
              </a:buClr>
              <a:buSzPct val="150000"/>
              <a:defRPr sz="3200">
                <a:solidFill>
                  <a:srgbClr val="002060"/>
                </a:solidFill>
                <a:latin typeface="Arial" panose="020B0604020202020204" pitchFamily="34" charset="0"/>
                <a:cs typeface="Arial" panose="020B0604020202020204" pitchFamily="34" charset="0"/>
              </a:defRPr>
            </a:lvl2pPr>
            <a:lvl3pPr>
              <a:buClr>
                <a:schemeClr val="accent6">
                  <a:lumMod val="75000"/>
                </a:schemeClr>
              </a:buClr>
              <a:buSzPct val="150000"/>
              <a:defRPr sz="2800">
                <a:solidFill>
                  <a:srgbClr val="002060"/>
                </a:solidFill>
                <a:latin typeface="Arial" panose="020B0604020202020204" pitchFamily="34" charset="0"/>
                <a:cs typeface="Arial" panose="020B0604020202020204" pitchFamily="34" charset="0"/>
              </a:defRPr>
            </a:lvl3pPr>
            <a:lvl4pPr>
              <a:buClr>
                <a:srgbClr val="00B0F0"/>
              </a:buClr>
              <a:buSzPct val="150000"/>
              <a:defRPr sz="2400">
                <a:solidFill>
                  <a:srgbClr val="002060"/>
                </a:solidFill>
                <a:latin typeface="Arial" panose="020B0604020202020204" pitchFamily="34" charset="0"/>
                <a:cs typeface="Arial" panose="020B0604020202020204" pitchFamily="34" charset="0"/>
              </a:defRPr>
            </a:lvl4pPr>
            <a:lvl5pPr>
              <a:buSzPct val="150000"/>
              <a:defRPr sz="2000">
                <a:solidFill>
                  <a:srgbClr val="002060"/>
                </a:solidFill>
                <a:latin typeface="Arial" panose="020B0604020202020204" pitchFamily="34" charset="0"/>
                <a:cs typeface="Arial" panose="020B0604020202020204" pitchFamily="34" charset="0"/>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Tree>
    <p:extLst>
      <p:ext uri="{BB962C8B-B14F-4D97-AF65-F5344CB8AC3E}">
        <p14:creationId xmlns:p14="http://schemas.microsoft.com/office/powerpoint/2010/main" val="728963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5490BF-59EE-4EC9-8744-597A88EEEFC7}"/>
              </a:ext>
            </a:extLst>
          </p:cNvPr>
          <p:cNvSpPr>
            <a:spLocks noGrp="1"/>
          </p:cNvSpPr>
          <p:nvPr>
            <p:ph type="ctrTitle"/>
          </p:nvPr>
        </p:nvSpPr>
        <p:spPr>
          <a:xfrm>
            <a:off x="1143000" y="841772"/>
            <a:ext cx="6858000" cy="1790700"/>
          </a:xfrm>
        </p:spPr>
        <p:txBody>
          <a:bodyPr anchor="b"/>
          <a:lstStyle>
            <a:lvl1pPr algn="ctr">
              <a:defRPr sz="6000" b="1">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 xmlns:a16="http://schemas.microsoft.com/office/drawing/2014/main" id="{54FCE4E6-1240-4489-A44B-FD4506450D9B}"/>
              </a:ext>
            </a:extLst>
          </p:cNvPr>
          <p:cNvSpPr>
            <a:spLocks noGrp="1"/>
          </p:cNvSpPr>
          <p:nvPr>
            <p:ph type="subTitle" idx="1"/>
          </p:nvPr>
        </p:nvSpPr>
        <p:spPr>
          <a:xfrm>
            <a:off x="1143000" y="2701528"/>
            <a:ext cx="6858000" cy="1241822"/>
          </a:xfrm>
        </p:spPr>
        <p:txBody>
          <a:bodyPr>
            <a:normAutofit/>
          </a:bodyPr>
          <a:lstStyle>
            <a:lvl1pPr marL="0" indent="0" algn="ctr">
              <a:buNone/>
              <a:defRPr sz="3600" b="1">
                <a:solidFill>
                  <a:srgbClr val="00206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C70DE08-E0E8-44F8-AD27-44200B16259F}"/>
              </a:ext>
            </a:extLst>
          </p:cNvPr>
          <p:cNvSpPr>
            <a:spLocks noGrp="1"/>
          </p:cNvSpPr>
          <p:nvPr>
            <p:ph type="dt" sz="half" idx="10"/>
          </p:nvPr>
        </p:nvSpPr>
        <p:spPr/>
        <p:txBody>
          <a:bodyPr/>
          <a:lstStyle/>
          <a:p>
            <a:fld id="{B87F1630-18E0-4598-A895-6230A2B92767}" type="datetimeFigureOut">
              <a:rPr lang="en-US" smtClean="0"/>
              <a:t>10/14/2019</a:t>
            </a:fld>
            <a:endParaRPr lang="en-US"/>
          </a:p>
        </p:txBody>
      </p:sp>
      <p:sp>
        <p:nvSpPr>
          <p:cNvPr id="5" name="Footer Placeholder 4">
            <a:extLst>
              <a:ext uri="{FF2B5EF4-FFF2-40B4-BE49-F238E27FC236}">
                <a16:creationId xmlns="" xmlns:a16="http://schemas.microsoft.com/office/drawing/2014/main" id="{BDA045AB-8A73-471E-920F-1C84D277B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9F1A98E-CA2E-4C54-8683-C5409C9908DE}"/>
              </a:ext>
            </a:extLst>
          </p:cNvPr>
          <p:cNvSpPr>
            <a:spLocks noGrp="1"/>
          </p:cNvSpPr>
          <p:nvPr>
            <p:ph type="sldNum" sz="quarter" idx="12"/>
          </p:nvPr>
        </p:nvSpPr>
        <p:spPr/>
        <p:txBody>
          <a:bodyPr/>
          <a:lstStyle/>
          <a:p>
            <a:fld id="{8E8847A9-1D87-49EB-83B8-D90CA302E2FC}" type="slidenum">
              <a:rPr lang="en-US" smtClean="0"/>
              <a:t>‹#›</a:t>
            </a:fld>
            <a:endParaRPr lang="en-US"/>
          </a:p>
        </p:txBody>
      </p:sp>
    </p:spTree>
    <p:extLst>
      <p:ext uri="{BB962C8B-B14F-4D97-AF65-F5344CB8AC3E}">
        <p14:creationId xmlns:p14="http://schemas.microsoft.com/office/powerpoint/2010/main" val="2339631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4323E5-0943-4845-93C4-587DB4F7C702}"/>
              </a:ext>
            </a:extLst>
          </p:cNvPr>
          <p:cNvSpPr>
            <a:spLocks noGrp="1"/>
          </p:cNvSpPr>
          <p:nvPr>
            <p:ph type="title"/>
          </p:nvPr>
        </p:nvSpPr>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Slide Number Placeholder 5">
            <a:extLst>
              <a:ext uri="{FF2B5EF4-FFF2-40B4-BE49-F238E27FC236}">
                <a16:creationId xmlns="" xmlns:a16="http://schemas.microsoft.com/office/drawing/2014/main" id="{FC3B61FC-665A-443E-965C-AD1DABAA3781}"/>
              </a:ext>
            </a:extLst>
          </p:cNvPr>
          <p:cNvSpPr>
            <a:spLocks noGrp="1"/>
          </p:cNvSpPr>
          <p:nvPr>
            <p:ph type="sldNum" sz="quarter" idx="12"/>
          </p:nvPr>
        </p:nvSpPr>
        <p:spPr/>
        <p:txBody>
          <a:bodyPr/>
          <a:lstStyle/>
          <a:p>
            <a:fld id="{8E8847A9-1D87-49EB-83B8-D90CA302E2FC}" type="slidenum">
              <a:rPr lang="en-US" smtClean="0"/>
              <a:t>‹#›</a:t>
            </a:fld>
            <a:endParaRPr lang="en-US"/>
          </a:p>
        </p:txBody>
      </p:sp>
      <p:sp>
        <p:nvSpPr>
          <p:cNvPr id="7" name="Content Placeholder 2">
            <a:extLst>
              <a:ext uri="{FF2B5EF4-FFF2-40B4-BE49-F238E27FC236}">
                <a16:creationId xmlns="" xmlns:a16="http://schemas.microsoft.com/office/drawing/2014/main" id="{E51F84B1-D841-499B-88E4-D33A85C1EE03}"/>
              </a:ext>
            </a:extLst>
          </p:cNvPr>
          <p:cNvSpPr>
            <a:spLocks noGrp="1"/>
          </p:cNvSpPr>
          <p:nvPr>
            <p:ph idx="1" hasCustomPrompt="1"/>
          </p:nvPr>
        </p:nvSpPr>
        <p:spPr>
          <a:xfrm>
            <a:off x="628650" y="1369219"/>
            <a:ext cx="7886700" cy="3263504"/>
          </a:xfrm>
        </p:spPr>
        <p:txBody>
          <a:bodyPr/>
          <a:lstStyle>
            <a:lvl1pPr marL="404813" indent="-404813">
              <a:buSzPct val="150000"/>
              <a:defRPr sz="3600">
                <a:solidFill>
                  <a:srgbClr val="002060"/>
                </a:solidFill>
                <a:latin typeface="Arial" panose="020B0604020202020204" pitchFamily="34" charset="0"/>
                <a:cs typeface="Arial" panose="020B0604020202020204" pitchFamily="34" charset="0"/>
              </a:defRPr>
            </a:lvl1pPr>
            <a:lvl2pPr>
              <a:buClr>
                <a:schemeClr val="accent2">
                  <a:lumMod val="75000"/>
                </a:schemeClr>
              </a:buClr>
              <a:buSzPct val="150000"/>
              <a:defRPr sz="3200">
                <a:solidFill>
                  <a:srgbClr val="002060"/>
                </a:solidFill>
                <a:latin typeface="Arial" panose="020B0604020202020204" pitchFamily="34" charset="0"/>
                <a:cs typeface="Arial" panose="020B0604020202020204" pitchFamily="34" charset="0"/>
              </a:defRPr>
            </a:lvl2pPr>
            <a:lvl3pPr>
              <a:buClr>
                <a:schemeClr val="accent6">
                  <a:lumMod val="75000"/>
                </a:schemeClr>
              </a:buClr>
              <a:buSzPct val="150000"/>
              <a:defRPr sz="2800">
                <a:solidFill>
                  <a:srgbClr val="002060"/>
                </a:solidFill>
                <a:latin typeface="Arial" panose="020B0604020202020204" pitchFamily="34" charset="0"/>
                <a:cs typeface="Arial" panose="020B0604020202020204" pitchFamily="34" charset="0"/>
              </a:defRPr>
            </a:lvl3pPr>
            <a:lvl4pPr>
              <a:buClr>
                <a:srgbClr val="00B0F0"/>
              </a:buClr>
              <a:buSzPct val="150000"/>
              <a:defRPr sz="2400">
                <a:solidFill>
                  <a:srgbClr val="002060"/>
                </a:solidFill>
                <a:latin typeface="Arial" panose="020B0604020202020204" pitchFamily="34" charset="0"/>
                <a:cs typeface="Arial" panose="020B0604020202020204" pitchFamily="34" charset="0"/>
              </a:defRPr>
            </a:lvl4pPr>
            <a:lvl5pPr>
              <a:buSzPct val="150000"/>
              <a:defRPr sz="2000">
                <a:solidFill>
                  <a:srgbClr val="002060"/>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Tree>
    <p:extLst>
      <p:ext uri="{BB962C8B-B14F-4D97-AF65-F5344CB8AC3E}">
        <p14:creationId xmlns:p14="http://schemas.microsoft.com/office/powerpoint/2010/main" val="1579362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055999-313A-4517-80A1-EBA59B4CDF55}"/>
              </a:ext>
            </a:extLst>
          </p:cNvPr>
          <p:cNvSpPr>
            <a:spLocks noGrp="1"/>
          </p:cNvSpPr>
          <p:nvPr>
            <p:ph type="title"/>
          </p:nvPr>
        </p:nvSpPr>
        <p:spPr>
          <a:xfrm>
            <a:off x="623888" y="1282304"/>
            <a:ext cx="7886700" cy="2139553"/>
          </a:xfrm>
        </p:spPr>
        <p:txBody>
          <a:bodyPr anchor="b"/>
          <a:lstStyle>
            <a:lvl1pPr>
              <a:defRPr sz="6000">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 xmlns:a16="http://schemas.microsoft.com/office/drawing/2014/main" id="{4A399153-D617-4E9F-9C81-8E00DAEC1769}"/>
              </a:ext>
            </a:extLst>
          </p:cNvPr>
          <p:cNvSpPr>
            <a:spLocks noGrp="1"/>
          </p:cNvSpPr>
          <p:nvPr>
            <p:ph type="body" idx="1"/>
          </p:nvPr>
        </p:nvSpPr>
        <p:spPr>
          <a:xfrm>
            <a:off x="623888" y="3442098"/>
            <a:ext cx="7886700" cy="1125140"/>
          </a:xfrm>
        </p:spPr>
        <p:txBody>
          <a:bodyPr>
            <a:normAutofit/>
          </a:bodyPr>
          <a:lstStyle>
            <a:lvl1pPr marL="0" indent="0">
              <a:buNone/>
              <a:defRPr sz="3200">
                <a:solidFill>
                  <a:srgbClr val="00206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 xmlns:a16="http://schemas.microsoft.com/office/drawing/2014/main" id="{728FB9D1-A6BC-48DB-977C-C68B0918452F}"/>
              </a:ext>
            </a:extLst>
          </p:cNvPr>
          <p:cNvSpPr>
            <a:spLocks noGrp="1"/>
          </p:cNvSpPr>
          <p:nvPr>
            <p:ph type="dt" sz="half" idx="10"/>
          </p:nvPr>
        </p:nvSpPr>
        <p:spPr/>
        <p:txBody>
          <a:bodyPr/>
          <a:lstStyle/>
          <a:p>
            <a:fld id="{B87F1630-18E0-4598-A895-6230A2B92767}" type="datetimeFigureOut">
              <a:rPr lang="en-US" smtClean="0"/>
              <a:t>10/14/2019</a:t>
            </a:fld>
            <a:endParaRPr lang="en-US"/>
          </a:p>
        </p:txBody>
      </p:sp>
      <p:sp>
        <p:nvSpPr>
          <p:cNvPr id="5" name="Footer Placeholder 4">
            <a:extLst>
              <a:ext uri="{FF2B5EF4-FFF2-40B4-BE49-F238E27FC236}">
                <a16:creationId xmlns="" xmlns:a16="http://schemas.microsoft.com/office/drawing/2014/main" id="{549D8613-B68C-43C7-9B36-13E235E90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E64A461-532A-490B-BC79-2C7B90703297}"/>
              </a:ext>
            </a:extLst>
          </p:cNvPr>
          <p:cNvSpPr>
            <a:spLocks noGrp="1"/>
          </p:cNvSpPr>
          <p:nvPr>
            <p:ph type="sldNum" sz="quarter" idx="12"/>
          </p:nvPr>
        </p:nvSpPr>
        <p:spPr/>
        <p:txBody>
          <a:bodyPr/>
          <a:lstStyle/>
          <a:p>
            <a:fld id="{8E8847A9-1D87-49EB-83B8-D90CA302E2FC}" type="slidenum">
              <a:rPr lang="en-US" smtClean="0"/>
              <a:t>‹#›</a:t>
            </a:fld>
            <a:endParaRPr lang="en-US"/>
          </a:p>
        </p:txBody>
      </p:sp>
    </p:spTree>
    <p:extLst>
      <p:ext uri="{BB962C8B-B14F-4D97-AF65-F5344CB8AC3E}">
        <p14:creationId xmlns:p14="http://schemas.microsoft.com/office/powerpoint/2010/main" val="3268164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4130F5-E63C-4DB4-85A7-002A0CB10812}"/>
              </a:ext>
            </a:extLst>
          </p:cNvPr>
          <p:cNvSpPr>
            <a:spLocks noGrp="1"/>
          </p:cNvSpPr>
          <p:nvPr>
            <p:ph type="title"/>
          </p:nvPr>
        </p:nvSpPr>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Date Placeholder 4">
            <a:extLst>
              <a:ext uri="{FF2B5EF4-FFF2-40B4-BE49-F238E27FC236}">
                <a16:creationId xmlns="" xmlns:a16="http://schemas.microsoft.com/office/drawing/2014/main" id="{277A5913-A6EB-44C0-BC98-0B627762A45B}"/>
              </a:ext>
            </a:extLst>
          </p:cNvPr>
          <p:cNvSpPr>
            <a:spLocks noGrp="1"/>
          </p:cNvSpPr>
          <p:nvPr>
            <p:ph type="dt" sz="half" idx="10"/>
          </p:nvPr>
        </p:nvSpPr>
        <p:spPr/>
        <p:txBody>
          <a:bodyPr/>
          <a:lstStyle/>
          <a:p>
            <a:fld id="{B87F1630-18E0-4598-A895-6230A2B92767}" type="datetimeFigureOut">
              <a:rPr lang="en-US" smtClean="0"/>
              <a:t>10/14/2019</a:t>
            </a:fld>
            <a:endParaRPr lang="en-US"/>
          </a:p>
        </p:txBody>
      </p:sp>
      <p:sp>
        <p:nvSpPr>
          <p:cNvPr id="6" name="Footer Placeholder 5">
            <a:extLst>
              <a:ext uri="{FF2B5EF4-FFF2-40B4-BE49-F238E27FC236}">
                <a16:creationId xmlns="" xmlns:a16="http://schemas.microsoft.com/office/drawing/2014/main" id="{CADF0DA6-95B2-48F8-A5C2-710030CE77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C456C11-5884-4A5C-B583-5F05D47C7DB1}"/>
              </a:ext>
            </a:extLst>
          </p:cNvPr>
          <p:cNvSpPr>
            <a:spLocks noGrp="1"/>
          </p:cNvSpPr>
          <p:nvPr>
            <p:ph type="sldNum" sz="quarter" idx="12"/>
          </p:nvPr>
        </p:nvSpPr>
        <p:spPr/>
        <p:txBody>
          <a:bodyPr/>
          <a:lstStyle/>
          <a:p>
            <a:fld id="{8E8847A9-1D87-49EB-83B8-D90CA302E2FC}" type="slidenum">
              <a:rPr lang="en-US" smtClean="0"/>
              <a:t>‹#›</a:t>
            </a:fld>
            <a:endParaRPr lang="en-US"/>
          </a:p>
        </p:txBody>
      </p:sp>
      <p:sp>
        <p:nvSpPr>
          <p:cNvPr id="9" name="Content Placeholder 2">
            <a:extLst>
              <a:ext uri="{FF2B5EF4-FFF2-40B4-BE49-F238E27FC236}">
                <a16:creationId xmlns="" xmlns:a16="http://schemas.microsoft.com/office/drawing/2014/main" id="{1EFE5BB6-687D-4A6F-AE2D-9FA31B1EA975}"/>
              </a:ext>
            </a:extLst>
          </p:cNvPr>
          <p:cNvSpPr>
            <a:spLocks noGrp="1"/>
          </p:cNvSpPr>
          <p:nvPr>
            <p:ph idx="13" hasCustomPrompt="1"/>
          </p:nvPr>
        </p:nvSpPr>
        <p:spPr>
          <a:xfrm>
            <a:off x="628651" y="1360714"/>
            <a:ext cx="3867150" cy="3263504"/>
          </a:xfrm>
        </p:spPr>
        <p:txBody>
          <a:bodyPr/>
          <a:lstStyle>
            <a:lvl1pPr>
              <a:buSzPct val="150000"/>
              <a:defRPr sz="3600">
                <a:solidFill>
                  <a:srgbClr val="002060"/>
                </a:solidFill>
                <a:latin typeface="Arial" panose="020B0604020202020204" pitchFamily="34" charset="0"/>
                <a:cs typeface="Arial" panose="020B0604020202020204" pitchFamily="34" charset="0"/>
              </a:defRPr>
            </a:lvl1pPr>
            <a:lvl2pPr>
              <a:buClr>
                <a:schemeClr val="accent2">
                  <a:lumMod val="75000"/>
                </a:schemeClr>
              </a:buClr>
              <a:buSzPct val="150000"/>
              <a:defRPr sz="3200">
                <a:solidFill>
                  <a:srgbClr val="002060"/>
                </a:solidFill>
                <a:latin typeface="Arial" panose="020B0604020202020204" pitchFamily="34" charset="0"/>
                <a:cs typeface="Arial" panose="020B0604020202020204" pitchFamily="34" charset="0"/>
              </a:defRPr>
            </a:lvl2pPr>
            <a:lvl3pPr>
              <a:buClr>
                <a:schemeClr val="accent6">
                  <a:lumMod val="75000"/>
                </a:schemeClr>
              </a:buClr>
              <a:buSzPct val="150000"/>
              <a:defRPr sz="2800">
                <a:solidFill>
                  <a:srgbClr val="002060"/>
                </a:solidFill>
                <a:latin typeface="Arial" panose="020B0604020202020204" pitchFamily="34" charset="0"/>
                <a:cs typeface="Arial" panose="020B0604020202020204" pitchFamily="34" charset="0"/>
              </a:defRPr>
            </a:lvl3pPr>
            <a:lvl4pPr>
              <a:buClr>
                <a:srgbClr val="00B0F0"/>
              </a:buClr>
              <a:buSzPct val="150000"/>
              <a:defRPr sz="2400">
                <a:solidFill>
                  <a:srgbClr val="002060"/>
                </a:solidFill>
                <a:latin typeface="Arial" panose="020B0604020202020204" pitchFamily="34" charset="0"/>
                <a:cs typeface="Arial" panose="020B0604020202020204" pitchFamily="34" charset="0"/>
              </a:defRPr>
            </a:lvl4pPr>
            <a:lvl5pPr>
              <a:buSzPct val="150000"/>
              <a:defRPr sz="2000">
                <a:solidFill>
                  <a:srgbClr val="002060"/>
                </a:solidFill>
                <a:latin typeface="Arial" panose="020B0604020202020204" pitchFamily="34" charset="0"/>
                <a:cs typeface="Arial" panose="020B0604020202020204" pitchFamily="34" charset="0"/>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
        <p:nvSpPr>
          <p:cNvPr id="10" name="Content Placeholder 2">
            <a:extLst>
              <a:ext uri="{FF2B5EF4-FFF2-40B4-BE49-F238E27FC236}">
                <a16:creationId xmlns="" xmlns:a16="http://schemas.microsoft.com/office/drawing/2014/main" id="{D8E7EF4B-58D7-4294-83B1-199D18872F64}"/>
              </a:ext>
            </a:extLst>
          </p:cNvPr>
          <p:cNvSpPr>
            <a:spLocks noGrp="1"/>
          </p:cNvSpPr>
          <p:nvPr>
            <p:ph idx="14" hasCustomPrompt="1"/>
          </p:nvPr>
        </p:nvSpPr>
        <p:spPr>
          <a:xfrm>
            <a:off x="4648201" y="1360714"/>
            <a:ext cx="3867150" cy="3263504"/>
          </a:xfrm>
        </p:spPr>
        <p:txBody>
          <a:bodyPr/>
          <a:lstStyle>
            <a:lvl1pPr>
              <a:buSzPct val="150000"/>
              <a:defRPr sz="3600">
                <a:solidFill>
                  <a:srgbClr val="002060"/>
                </a:solidFill>
                <a:latin typeface="Arial" panose="020B0604020202020204" pitchFamily="34" charset="0"/>
                <a:cs typeface="Arial" panose="020B0604020202020204" pitchFamily="34" charset="0"/>
              </a:defRPr>
            </a:lvl1pPr>
            <a:lvl2pPr>
              <a:buClr>
                <a:schemeClr val="accent2">
                  <a:lumMod val="75000"/>
                </a:schemeClr>
              </a:buClr>
              <a:buSzPct val="150000"/>
              <a:defRPr sz="3200">
                <a:solidFill>
                  <a:srgbClr val="002060"/>
                </a:solidFill>
                <a:latin typeface="Arial" panose="020B0604020202020204" pitchFamily="34" charset="0"/>
                <a:cs typeface="Arial" panose="020B0604020202020204" pitchFamily="34" charset="0"/>
              </a:defRPr>
            </a:lvl2pPr>
            <a:lvl3pPr>
              <a:buClr>
                <a:schemeClr val="accent6">
                  <a:lumMod val="75000"/>
                </a:schemeClr>
              </a:buClr>
              <a:buSzPct val="150000"/>
              <a:defRPr sz="2800">
                <a:solidFill>
                  <a:srgbClr val="002060"/>
                </a:solidFill>
                <a:latin typeface="Arial" panose="020B0604020202020204" pitchFamily="34" charset="0"/>
                <a:cs typeface="Arial" panose="020B0604020202020204" pitchFamily="34" charset="0"/>
              </a:defRPr>
            </a:lvl3pPr>
            <a:lvl4pPr>
              <a:buClr>
                <a:srgbClr val="00B0F0"/>
              </a:buClr>
              <a:buSzPct val="150000"/>
              <a:defRPr sz="2400">
                <a:solidFill>
                  <a:srgbClr val="002060"/>
                </a:solidFill>
                <a:latin typeface="Arial" panose="020B0604020202020204" pitchFamily="34" charset="0"/>
                <a:cs typeface="Arial" panose="020B0604020202020204" pitchFamily="34" charset="0"/>
              </a:defRPr>
            </a:lvl4pPr>
            <a:lvl5pPr>
              <a:buSzPct val="150000"/>
              <a:defRPr sz="2000">
                <a:solidFill>
                  <a:srgbClr val="002060"/>
                </a:solidFill>
                <a:latin typeface="Arial" panose="020B0604020202020204" pitchFamily="34" charset="0"/>
                <a:cs typeface="Arial" panose="020B0604020202020204" pitchFamily="34" charset="0"/>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Tree>
    <p:extLst>
      <p:ext uri="{BB962C8B-B14F-4D97-AF65-F5344CB8AC3E}">
        <p14:creationId xmlns:p14="http://schemas.microsoft.com/office/powerpoint/2010/main" val="4126485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5EA75B-7426-43F2-82E9-1D3167A4E8CF}"/>
              </a:ext>
            </a:extLst>
          </p:cNvPr>
          <p:cNvSpPr>
            <a:spLocks noGrp="1"/>
          </p:cNvSpPr>
          <p:nvPr>
            <p:ph type="title"/>
          </p:nvPr>
        </p:nvSpPr>
        <p:spPr>
          <a:xfrm>
            <a:off x="630238" y="273844"/>
            <a:ext cx="7886700" cy="994172"/>
          </a:xfrm>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 xmlns:a16="http://schemas.microsoft.com/office/drawing/2014/main" id="{A485D42F-C9E5-4F48-886C-9AB42A328601}"/>
              </a:ext>
            </a:extLst>
          </p:cNvPr>
          <p:cNvSpPr>
            <a:spLocks noGrp="1"/>
          </p:cNvSpPr>
          <p:nvPr>
            <p:ph type="body" idx="1"/>
          </p:nvPr>
        </p:nvSpPr>
        <p:spPr>
          <a:xfrm>
            <a:off x="630239" y="1260872"/>
            <a:ext cx="3868737" cy="617934"/>
          </a:xfrm>
        </p:spPr>
        <p:txBody>
          <a:bodyPr anchor="b">
            <a:normAutofit/>
          </a:bodyPr>
          <a:lstStyle>
            <a:lvl1pPr marL="0" indent="0">
              <a:buNone/>
              <a:defRPr sz="28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 xmlns:a16="http://schemas.microsoft.com/office/drawing/2014/main" id="{6A927615-0C07-497D-8059-852EAA84E003}"/>
              </a:ext>
            </a:extLst>
          </p:cNvPr>
          <p:cNvSpPr>
            <a:spLocks noGrp="1"/>
          </p:cNvSpPr>
          <p:nvPr>
            <p:ph type="body" sz="quarter" idx="3"/>
          </p:nvPr>
        </p:nvSpPr>
        <p:spPr>
          <a:xfrm>
            <a:off x="4629150" y="1260872"/>
            <a:ext cx="3887788" cy="617934"/>
          </a:xfrm>
        </p:spPr>
        <p:txBody>
          <a:bodyPr anchor="b">
            <a:normAutofit/>
          </a:bodyPr>
          <a:lstStyle>
            <a:lvl1pPr marL="0" indent="0">
              <a:buNone/>
              <a:defRPr sz="28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 xmlns:a16="http://schemas.microsoft.com/office/drawing/2014/main" id="{4EAEC210-4FA5-4D78-B3C7-07AFDD9187D3}"/>
              </a:ext>
            </a:extLst>
          </p:cNvPr>
          <p:cNvSpPr>
            <a:spLocks noGrp="1"/>
          </p:cNvSpPr>
          <p:nvPr>
            <p:ph type="dt" sz="half" idx="10"/>
          </p:nvPr>
        </p:nvSpPr>
        <p:spPr/>
        <p:txBody>
          <a:bodyPr/>
          <a:lstStyle/>
          <a:p>
            <a:fld id="{B87F1630-18E0-4598-A895-6230A2B92767}" type="datetimeFigureOut">
              <a:rPr lang="en-US" smtClean="0"/>
              <a:t>10/14/2019</a:t>
            </a:fld>
            <a:endParaRPr lang="en-US"/>
          </a:p>
        </p:txBody>
      </p:sp>
      <p:sp>
        <p:nvSpPr>
          <p:cNvPr id="8" name="Footer Placeholder 7">
            <a:extLst>
              <a:ext uri="{FF2B5EF4-FFF2-40B4-BE49-F238E27FC236}">
                <a16:creationId xmlns="" xmlns:a16="http://schemas.microsoft.com/office/drawing/2014/main" id="{1B71731C-CCEB-4B46-B3F4-483FB28968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CFDC3A47-6ED7-4D58-9C16-544DF4D7E83E}"/>
              </a:ext>
            </a:extLst>
          </p:cNvPr>
          <p:cNvSpPr>
            <a:spLocks noGrp="1"/>
          </p:cNvSpPr>
          <p:nvPr>
            <p:ph type="sldNum" sz="quarter" idx="12"/>
          </p:nvPr>
        </p:nvSpPr>
        <p:spPr/>
        <p:txBody>
          <a:bodyPr/>
          <a:lstStyle/>
          <a:p>
            <a:fld id="{8E8847A9-1D87-49EB-83B8-D90CA302E2FC}" type="slidenum">
              <a:rPr lang="en-US" smtClean="0"/>
              <a:t>‹#›</a:t>
            </a:fld>
            <a:endParaRPr lang="en-US"/>
          </a:p>
        </p:txBody>
      </p:sp>
      <p:sp>
        <p:nvSpPr>
          <p:cNvPr id="10" name="Content Placeholder 2">
            <a:extLst>
              <a:ext uri="{FF2B5EF4-FFF2-40B4-BE49-F238E27FC236}">
                <a16:creationId xmlns="" xmlns:a16="http://schemas.microsoft.com/office/drawing/2014/main" id="{359835A0-412F-45B8-94DE-A47FA9D8C70A}"/>
              </a:ext>
            </a:extLst>
          </p:cNvPr>
          <p:cNvSpPr>
            <a:spLocks noGrp="1"/>
          </p:cNvSpPr>
          <p:nvPr>
            <p:ph idx="13" hasCustomPrompt="1"/>
          </p:nvPr>
        </p:nvSpPr>
        <p:spPr>
          <a:xfrm>
            <a:off x="628650" y="1919798"/>
            <a:ext cx="3867150" cy="2745412"/>
          </a:xfrm>
        </p:spPr>
        <p:txBody>
          <a:bodyPr/>
          <a:lstStyle>
            <a:lvl1pPr>
              <a:buSzPct val="150000"/>
              <a:defRPr sz="3600">
                <a:solidFill>
                  <a:srgbClr val="002060"/>
                </a:solidFill>
                <a:latin typeface="Arial" panose="020B0604020202020204" pitchFamily="34" charset="0"/>
                <a:cs typeface="Arial" panose="020B0604020202020204" pitchFamily="34" charset="0"/>
              </a:defRPr>
            </a:lvl1pPr>
            <a:lvl2pPr>
              <a:buClr>
                <a:schemeClr val="accent2">
                  <a:lumMod val="75000"/>
                </a:schemeClr>
              </a:buClr>
              <a:buSzPct val="150000"/>
              <a:defRPr sz="3200">
                <a:solidFill>
                  <a:srgbClr val="002060"/>
                </a:solidFill>
                <a:latin typeface="Arial" panose="020B0604020202020204" pitchFamily="34" charset="0"/>
                <a:cs typeface="Arial" panose="020B0604020202020204" pitchFamily="34" charset="0"/>
              </a:defRPr>
            </a:lvl2pPr>
            <a:lvl3pPr>
              <a:buClr>
                <a:schemeClr val="accent6">
                  <a:lumMod val="75000"/>
                </a:schemeClr>
              </a:buClr>
              <a:buSzPct val="150000"/>
              <a:defRPr sz="2800">
                <a:solidFill>
                  <a:srgbClr val="002060"/>
                </a:solidFill>
                <a:latin typeface="Arial" panose="020B0604020202020204" pitchFamily="34" charset="0"/>
                <a:cs typeface="Arial" panose="020B0604020202020204" pitchFamily="34" charset="0"/>
              </a:defRPr>
            </a:lvl3pPr>
            <a:lvl4pPr>
              <a:buClr>
                <a:srgbClr val="00B0F0"/>
              </a:buClr>
              <a:buSzPct val="150000"/>
              <a:defRPr sz="2400">
                <a:solidFill>
                  <a:srgbClr val="002060"/>
                </a:solidFill>
                <a:latin typeface="Arial" panose="020B0604020202020204" pitchFamily="34" charset="0"/>
                <a:cs typeface="Arial" panose="020B0604020202020204" pitchFamily="34" charset="0"/>
              </a:defRPr>
            </a:lvl4pPr>
            <a:lvl5pPr>
              <a:buSzPct val="150000"/>
              <a:defRPr sz="2000">
                <a:solidFill>
                  <a:srgbClr val="002060"/>
                </a:solidFill>
                <a:latin typeface="Arial" panose="020B0604020202020204" pitchFamily="34" charset="0"/>
                <a:cs typeface="Arial" panose="020B0604020202020204" pitchFamily="34" charset="0"/>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
        <p:nvSpPr>
          <p:cNvPr id="11" name="Content Placeholder 2">
            <a:extLst>
              <a:ext uri="{FF2B5EF4-FFF2-40B4-BE49-F238E27FC236}">
                <a16:creationId xmlns="" xmlns:a16="http://schemas.microsoft.com/office/drawing/2014/main" id="{BE9ADD42-0ECE-4F87-8845-159063584696}"/>
              </a:ext>
            </a:extLst>
          </p:cNvPr>
          <p:cNvSpPr>
            <a:spLocks noGrp="1"/>
          </p:cNvSpPr>
          <p:nvPr>
            <p:ph idx="14" hasCustomPrompt="1"/>
          </p:nvPr>
        </p:nvSpPr>
        <p:spPr>
          <a:xfrm>
            <a:off x="4646612" y="1919797"/>
            <a:ext cx="3867150" cy="3263504"/>
          </a:xfrm>
        </p:spPr>
        <p:txBody>
          <a:bodyPr/>
          <a:lstStyle>
            <a:lvl1pPr>
              <a:buSzPct val="150000"/>
              <a:defRPr sz="3600">
                <a:solidFill>
                  <a:srgbClr val="002060"/>
                </a:solidFill>
                <a:latin typeface="Arial" panose="020B0604020202020204" pitchFamily="34" charset="0"/>
                <a:cs typeface="Arial" panose="020B0604020202020204" pitchFamily="34" charset="0"/>
              </a:defRPr>
            </a:lvl1pPr>
            <a:lvl2pPr>
              <a:buClr>
                <a:schemeClr val="accent2">
                  <a:lumMod val="75000"/>
                </a:schemeClr>
              </a:buClr>
              <a:buSzPct val="150000"/>
              <a:defRPr sz="3200">
                <a:solidFill>
                  <a:srgbClr val="002060"/>
                </a:solidFill>
                <a:latin typeface="Arial" panose="020B0604020202020204" pitchFamily="34" charset="0"/>
                <a:cs typeface="Arial" panose="020B0604020202020204" pitchFamily="34" charset="0"/>
              </a:defRPr>
            </a:lvl2pPr>
            <a:lvl3pPr>
              <a:buClr>
                <a:schemeClr val="accent6">
                  <a:lumMod val="75000"/>
                </a:schemeClr>
              </a:buClr>
              <a:buSzPct val="150000"/>
              <a:defRPr sz="2800">
                <a:solidFill>
                  <a:srgbClr val="002060"/>
                </a:solidFill>
                <a:latin typeface="Arial" panose="020B0604020202020204" pitchFamily="34" charset="0"/>
                <a:cs typeface="Arial" panose="020B0604020202020204" pitchFamily="34" charset="0"/>
              </a:defRPr>
            </a:lvl3pPr>
            <a:lvl4pPr>
              <a:buClr>
                <a:srgbClr val="00B0F0"/>
              </a:buClr>
              <a:buSzPct val="150000"/>
              <a:defRPr sz="2400">
                <a:solidFill>
                  <a:srgbClr val="002060"/>
                </a:solidFill>
                <a:latin typeface="Arial" panose="020B0604020202020204" pitchFamily="34" charset="0"/>
                <a:cs typeface="Arial" panose="020B0604020202020204" pitchFamily="34" charset="0"/>
              </a:defRPr>
            </a:lvl4pPr>
            <a:lvl5pPr>
              <a:buSzPct val="150000"/>
              <a:defRPr sz="2000">
                <a:solidFill>
                  <a:srgbClr val="002060"/>
                </a:solidFill>
                <a:latin typeface="Arial" panose="020B0604020202020204" pitchFamily="34" charset="0"/>
                <a:cs typeface="Arial" panose="020B0604020202020204" pitchFamily="34" charset="0"/>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Tree>
    <p:extLst>
      <p:ext uri="{BB962C8B-B14F-4D97-AF65-F5344CB8AC3E}">
        <p14:creationId xmlns:p14="http://schemas.microsoft.com/office/powerpoint/2010/main" val="2363038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96D11B-29DF-4B67-BD79-AA0176671493}"/>
              </a:ext>
            </a:extLst>
          </p:cNvPr>
          <p:cNvSpPr>
            <a:spLocks noGrp="1"/>
          </p:cNvSpPr>
          <p:nvPr>
            <p:ph type="title"/>
          </p:nvPr>
        </p:nvSpPr>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 xmlns:a16="http://schemas.microsoft.com/office/drawing/2014/main" id="{1C349B81-0111-443D-9270-8BD0FAE76DB6}"/>
              </a:ext>
            </a:extLst>
          </p:cNvPr>
          <p:cNvSpPr>
            <a:spLocks noGrp="1"/>
          </p:cNvSpPr>
          <p:nvPr>
            <p:ph type="dt" sz="half" idx="10"/>
          </p:nvPr>
        </p:nvSpPr>
        <p:spPr/>
        <p:txBody>
          <a:bodyPr/>
          <a:lstStyle/>
          <a:p>
            <a:fld id="{B87F1630-18E0-4598-A895-6230A2B92767}" type="datetimeFigureOut">
              <a:rPr lang="en-US" smtClean="0"/>
              <a:t>10/14/2019</a:t>
            </a:fld>
            <a:endParaRPr lang="en-US"/>
          </a:p>
        </p:txBody>
      </p:sp>
      <p:sp>
        <p:nvSpPr>
          <p:cNvPr id="4" name="Footer Placeholder 3">
            <a:extLst>
              <a:ext uri="{FF2B5EF4-FFF2-40B4-BE49-F238E27FC236}">
                <a16:creationId xmlns="" xmlns:a16="http://schemas.microsoft.com/office/drawing/2014/main" id="{7BF34C8C-D84A-4DD9-A949-073107908B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F34CDB5-D639-44A0-B4E3-8F85EDE26219}"/>
              </a:ext>
            </a:extLst>
          </p:cNvPr>
          <p:cNvSpPr>
            <a:spLocks noGrp="1"/>
          </p:cNvSpPr>
          <p:nvPr>
            <p:ph type="sldNum" sz="quarter" idx="12"/>
          </p:nvPr>
        </p:nvSpPr>
        <p:spPr/>
        <p:txBody>
          <a:bodyPr/>
          <a:lstStyle/>
          <a:p>
            <a:fld id="{8E8847A9-1D87-49EB-83B8-D90CA302E2FC}" type="slidenum">
              <a:rPr lang="en-US" smtClean="0"/>
              <a:t>‹#›</a:t>
            </a:fld>
            <a:endParaRPr lang="en-US"/>
          </a:p>
        </p:txBody>
      </p:sp>
    </p:spTree>
    <p:extLst>
      <p:ext uri="{BB962C8B-B14F-4D97-AF65-F5344CB8AC3E}">
        <p14:creationId xmlns:p14="http://schemas.microsoft.com/office/powerpoint/2010/main" val="3336948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0246AE0-BD9D-477F-A4D7-803AFC03F4A8}"/>
              </a:ext>
            </a:extLst>
          </p:cNvPr>
          <p:cNvSpPr>
            <a:spLocks noGrp="1"/>
          </p:cNvSpPr>
          <p:nvPr>
            <p:ph type="dt" sz="half" idx="10"/>
          </p:nvPr>
        </p:nvSpPr>
        <p:spPr/>
        <p:txBody>
          <a:bodyPr/>
          <a:lstStyle/>
          <a:p>
            <a:fld id="{B87F1630-18E0-4598-A895-6230A2B92767}" type="datetimeFigureOut">
              <a:rPr lang="en-US" smtClean="0"/>
              <a:t>10/14/2019</a:t>
            </a:fld>
            <a:endParaRPr lang="en-US"/>
          </a:p>
        </p:txBody>
      </p:sp>
      <p:sp>
        <p:nvSpPr>
          <p:cNvPr id="3" name="Footer Placeholder 2">
            <a:extLst>
              <a:ext uri="{FF2B5EF4-FFF2-40B4-BE49-F238E27FC236}">
                <a16:creationId xmlns="" xmlns:a16="http://schemas.microsoft.com/office/drawing/2014/main" id="{7EB77BEB-2701-4F69-9600-D855D8B428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D4162A8B-E624-42F3-A4FF-5530E4C6C952}"/>
              </a:ext>
            </a:extLst>
          </p:cNvPr>
          <p:cNvSpPr>
            <a:spLocks noGrp="1"/>
          </p:cNvSpPr>
          <p:nvPr>
            <p:ph type="sldNum" sz="quarter" idx="12"/>
          </p:nvPr>
        </p:nvSpPr>
        <p:spPr/>
        <p:txBody>
          <a:bodyPr/>
          <a:lstStyle/>
          <a:p>
            <a:fld id="{8E8847A9-1D87-49EB-83B8-D90CA302E2FC}" type="slidenum">
              <a:rPr lang="en-US" smtClean="0"/>
              <a:t>‹#›</a:t>
            </a:fld>
            <a:endParaRPr lang="en-US"/>
          </a:p>
        </p:txBody>
      </p:sp>
    </p:spTree>
    <p:extLst>
      <p:ext uri="{BB962C8B-B14F-4D97-AF65-F5344CB8AC3E}">
        <p14:creationId xmlns:p14="http://schemas.microsoft.com/office/powerpoint/2010/main" val="677677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60D6AE-10EC-47B2-9F0C-C217E0791A7A}"/>
              </a:ext>
            </a:extLst>
          </p:cNvPr>
          <p:cNvSpPr>
            <a:spLocks noGrp="1"/>
          </p:cNvSpPr>
          <p:nvPr>
            <p:ph type="title"/>
          </p:nvPr>
        </p:nvSpPr>
        <p:spPr>
          <a:xfrm>
            <a:off x="630239" y="342900"/>
            <a:ext cx="2949575" cy="1200150"/>
          </a:xfrm>
        </p:spPr>
        <p:txBody>
          <a:bodyPr anchor="b">
            <a:normAutofit/>
          </a:bodyPr>
          <a:lstStyle>
            <a:lvl1pPr>
              <a:defRPr sz="3600">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Date Placeholder 4">
            <a:extLst>
              <a:ext uri="{FF2B5EF4-FFF2-40B4-BE49-F238E27FC236}">
                <a16:creationId xmlns="" xmlns:a16="http://schemas.microsoft.com/office/drawing/2014/main" id="{81C1C1B7-2260-4D6B-A720-E78B948A660E}"/>
              </a:ext>
            </a:extLst>
          </p:cNvPr>
          <p:cNvSpPr>
            <a:spLocks noGrp="1"/>
          </p:cNvSpPr>
          <p:nvPr>
            <p:ph type="dt" sz="half" idx="10"/>
          </p:nvPr>
        </p:nvSpPr>
        <p:spPr/>
        <p:txBody>
          <a:bodyPr/>
          <a:lstStyle/>
          <a:p>
            <a:fld id="{B87F1630-18E0-4598-A895-6230A2B92767}" type="datetimeFigureOut">
              <a:rPr lang="en-US" smtClean="0"/>
              <a:t>10/14/2019</a:t>
            </a:fld>
            <a:endParaRPr lang="en-US"/>
          </a:p>
        </p:txBody>
      </p:sp>
      <p:sp>
        <p:nvSpPr>
          <p:cNvPr id="6" name="Footer Placeholder 5">
            <a:extLst>
              <a:ext uri="{FF2B5EF4-FFF2-40B4-BE49-F238E27FC236}">
                <a16:creationId xmlns="" xmlns:a16="http://schemas.microsoft.com/office/drawing/2014/main" id="{DA6D0937-05EF-445B-8950-B3695CE975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5E7E05C-CAA7-47B6-A0BB-E96DC04AE861}"/>
              </a:ext>
            </a:extLst>
          </p:cNvPr>
          <p:cNvSpPr>
            <a:spLocks noGrp="1"/>
          </p:cNvSpPr>
          <p:nvPr>
            <p:ph type="sldNum" sz="quarter" idx="12"/>
          </p:nvPr>
        </p:nvSpPr>
        <p:spPr/>
        <p:txBody>
          <a:bodyPr/>
          <a:lstStyle/>
          <a:p>
            <a:fld id="{8E8847A9-1D87-49EB-83B8-D90CA302E2FC}" type="slidenum">
              <a:rPr lang="en-US" smtClean="0"/>
              <a:t>‹#›</a:t>
            </a:fld>
            <a:endParaRPr lang="en-US"/>
          </a:p>
        </p:txBody>
      </p:sp>
      <p:sp>
        <p:nvSpPr>
          <p:cNvPr id="8" name="Content Placeholder 2">
            <a:extLst>
              <a:ext uri="{FF2B5EF4-FFF2-40B4-BE49-F238E27FC236}">
                <a16:creationId xmlns="" xmlns:a16="http://schemas.microsoft.com/office/drawing/2014/main" id="{DB4AA8FB-E87E-4C20-BCCA-1FA74B08D359}"/>
              </a:ext>
            </a:extLst>
          </p:cNvPr>
          <p:cNvSpPr>
            <a:spLocks noGrp="1"/>
          </p:cNvSpPr>
          <p:nvPr>
            <p:ph idx="13" hasCustomPrompt="1"/>
          </p:nvPr>
        </p:nvSpPr>
        <p:spPr>
          <a:xfrm>
            <a:off x="628652" y="1696453"/>
            <a:ext cx="2949575" cy="2927765"/>
          </a:xfrm>
        </p:spPr>
        <p:txBody>
          <a:bodyPr/>
          <a:lstStyle>
            <a:lvl1pPr>
              <a:buSzPct val="150000"/>
              <a:defRPr sz="3600">
                <a:solidFill>
                  <a:srgbClr val="002060"/>
                </a:solidFill>
                <a:latin typeface="Arial" panose="020B0604020202020204" pitchFamily="34" charset="0"/>
                <a:cs typeface="Arial" panose="020B0604020202020204" pitchFamily="34" charset="0"/>
              </a:defRPr>
            </a:lvl1pPr>
            <a:lvl2pPr>
              <a:buClr>
                <a:schemeClr val="accent2">
                  <a:lumMod val="75000"/>
                </a:schemeClr>
              </a:buClr>
              <a:buSzPct val="150000"/>
              <a:defRPr sz="3200">
                <a:solidFill>
                  <a:srgbClr val="002060"/>
                </a:solidFill>
                <a:latin typeface="Arial" panose="020B0604020202020204" pitchFamily="34" charset="0"/>
                <a:cs typeface="Arial" panose="020B0604020202020204" pitchFamily="34" charset="0"/>
              </a:defRPr>
            </a:lvl2pPr>
            <a:lvl3pPr>
              <a:buClr>
                <a:schemeClr val="accent6">
                  <a:lumMod val="75000"/>
                </a:schemeClr>
              </a:buClr>
              <a:buSzPct val="150000"/>
              <a:defRPr sz="2800">
                <a:solidFill>
                  <a:srgbClr val="002060"/>
                </a:solidFill>
                <a:latin typeface="Arial" panose="020B0604020202020204" pitchFamily="34" charset="0"/>
                <a:cs typeface="Arial" panose="020B0604020202020204" pitchFamily="34" charset="0"/>
              </a:defRPr>
            </a:lvl3pPr>
            <a:lvl4pPr>
              <a:buClr>
                <a:srgbClr val="00B0F0"/>
              </a:buClr>
              <a:buSzPct val="150000"/>
              <a:defRPr sz="2400">
                <a:solidFill>
                  <a:srgbClr val="002060"/>
                </a:solidFill>
                <a:latin typeface="Arial" panose="020B0604020202020204" pitchFamily="34" charset="0"/>
                <a:cs typeface="Arial" panose="020B0604020202020204" pitchFamily="34" charset="0"/>
              </a:defRPr>
            </a:lvl4pPr>
            <a:lvl5pPr>
              <a:buSzPct val="150000"/>
              <a:defRPr sz="2000">
                <a:solidFill>
                  <a:srgbClr val="002060"/>
                </a:solidFill>
                <a:latin typeface="Arial" panose="020B0604020202020204" pitchFamily="34" charset="0"/>
                <a:cs typeface="Arial" panose="020B0604020202020204" pitchFamily="34" charset="0"/>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
        <p:nvSpPr>
          <p:cNvPr id="9" name="Content Placeholder 2">
            <a:extLst>
              <a:ext uri="{FF2B5EF4-FFF2-40B4-BE49-F238E27FC236}">
                <a16:creationId xmlns="" xmlns:a16="http://schemas.microsoft.com/office/drawing/2014/main" id="{491551E0-37E6-4B31-B7FA-53F513F65E19}"/>
              </a:ext>
            </a:extLst>
          </p:cNvPr>
          <p:cNvSpPr>
            <a:spLocks noGrp="1"/>
          </p:cNvSpPr>
          <p:nvPr>
            <p:ph idx="14" hasCustomPrompt="1"/>
          </p:nvPr>
        </p:nvSpPr>
        <p:spPr>
          <a:xfrm>
            <a:off x="3987868" y="595506"/>
            <a:ext cx="4722995" cy="4028711"/>
          </a:xfrm>
        </p:spPr>
        <p:txBody>
          <a:bodyPr/>
          <a:lstStyle>
            <a:lvl1pPr>
              <a:buSzPct val="150000"/>
              <a:defRPr sz="3600">
                <a:solidFill>
                  <a:srgbClr val="002060"/>
                </a:solidFill>
                <a:latin typeface="Arial" panose="020B0604020202020204" pitchFamily="34" charset="0"/>
                <a:cs typeface="Arial" panose="020B0604020202020204" pitchFamily="34" charset="0"/>
              </a:defRPr>
            </a:lvl1pPr>
            <a:lvl2pPr>
              <a:buClr>
                <a:schemeClr val="accent2">
                  <a:lumMod val="75000"/>
                </a:schemeClr>
              </a:buClr>
              <a:buSzPct val="150000"/>
              <a:defRPr sz="3200">
                <a:solidFill>
                  <a:srgbClr val="002060"/>
                </a:solidFill>
                <a:latin typeface="Arial" panose="020B0604020202020204" pitchFamily="34" charset="0"/>
                <a:cs typeface="Arial" panose="020B0604020202020204" pitchFamily="34" charset="0"/>
              </a:defRPr>
            </a:lvl2pPr>
            <a:lvl3pPr>
              <a:buClr>
                <a:schemeClr val="accent6">
                  <a:lumMod val="75000"/>
                </a:schemeClr>
              </a:buClr>
              <a:buSzPct val="150000"/>
              <a:defRPr sz="2800">
                <a:solidFill>
                  <a:srgbClr val="002060"/>
                </a:solidFill>
                <a:latin typeface="Arial" panose="020B0604020202020204" pitchFamily="34" charset="0"/>
                <a:cs typeface="Arial" panose="020B0604020202020204" pitchFamily="34" charset="0"/>
              </a:defRPr>
            </a:lvl3pPr>
            <a:lvl4pPr>
              <a:buClr>
                <a:srgbClr val="00B0F0"/>
              </a:buClr>
              <a:buSzPct val="150000"/>
              <a:defRPr sz="2400">
                <a:solidFill>
                  <a:srgbClr val="002060"/>
                </a:solidFill>
                <a:latin typeface="Arial" panose="020B0604020202020204" pitchFamily="34" charset="0"/>
                <a:cs typeface="Arial" panose="020B0604020202020204" pitchFamily="34" charset="0"/>
              </a:defRPr>
            </a:lvl4pPr>
            <a:lvl5pPr>
              <a:buSzPct val="150000"/>
              <a:defRPr sz="2000">
                <a:solidFill>
                  <a:srgbClr val="002060"/>
                </a:solidFill>
                <a:latin typeface="Arial" panose="020B0604020202020204" pitchFamily="34" charset="0"/>
                <a:cs typeface="Arial" panose="020B0604020202020204" pitchFamily="34" charset="0"/>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Tree>
    <p:extLst>
      <p:ext uri="{BB962C8B-B14F-4D97-AF65-F5344CB8AC3E}">
        <p14:creationId xmlns:p14="http://schemas.microsoft.com/office/powerpoint/2010/main" val="3703590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46B0BD-1E95-4E3D-9766-FFD5965622FD}"/>
              </a:ext>
            </a:extLst>
          </p:cNvPr>
          <p:cNvSpPr>
            <a:spLocks noGrp="1"/>
          </p:cNvSpPr>
          <p:nvPr>
            <p:ph type="title"/>
          </p:nvPr>
        </p:nvSpPr>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438C012E-150D-40F4-B13A-0C1EDEE454FD}"/>
              </a:ext>
            </a:extLst>
          </p:cNvPr>
          <p:cNvSpPr>
            <a:spLocks noGrp="1"/>
          </p:cNvSpPr>
          <p:nvPr>
            <p:ph idx="1" hasCustomPrompt="1"/>
          </p:nvPr>
        </p:nvSpPr>
        <p:spPr/>
        <p:txBody>
          <a:bodyPr/>
          <a:lstStyle>
            <a:lvl1pPr>
              <a:buSzPct val="150000"/>
              <a:defRPr sz="3600">
                <a:solidFill>
                  <a:srgbClr val="002060"/>
                </a:solidFill>
                <a:latin typeface="Arial" panose="020B0604020202020204" pitchFamily="34" charset="0"/>
                <a:cs typeface="Arial" panose="020B0604020202020204" pitchFamily="34" charset="0"/>
              </a:defRPr>
            </a:lvl1pPr>
            <a:lvl2pPr>
              <a:buClr>
                <a:schemeClr val="accent2">
                  <a:lumMod val="75000"/>
                </a:schemeClr>
              </a:buClr>
              <a:buSzPct val="150000"/>
              <a:defRPr sz="3200">
                <a:solidFill>
                  <a:srgbClr val="002060"/>
                </a:solidFill>
                <a:latin typeface="Arial" panose="020B0604020202020204" pitchFamily="34" charset="0"/>
                <a:cs typeface="Arial" panose="020B0604020202020204" pitchFamily="34" charset="0"/>
              </a:defRPr>
            </a:lvl2pPr>
            <a:lvl3pPr>
              <a:buClr>
                <a:schemeClr val="accent6">
                  <a:lumMod val="75000"/>
                </a:schemeClr>
              </a:buClr>
              <a:buSzPct val="150000"/>
              <a:defRPr sz="2800">
                <a:solidFill>
                  <a:srgbClr val="002060"/>
                </a:solidFill>
                <a:latin typeface="Arial" panose="020B0604020202020204" pitchFamily="34" charset="0"/>
                <a:cs typeface="Arial" panose="020B0604020202020204" pitchFamily="34" charset="0"/>
              </a:defRPr>
            </a:lvl3pPr>
            <a:lvl4pPr>
              <a:buClr>
                <a:srgbClr val="00B0F0"/>
              </a:buClr>
              <a:buSzPct val="150000"/>
              <a:defRPr sz="2400">
                <a:solidFill>
                  <a:srgbClr val="002060"/>
                </a:solidFill>
                <a:latin typeface="Arial" panose="020B0604020202020204" pitchFamily="34" charset="0"/>
                <a:cs typeface="Arial" panose="020B0604020202020204" pitchFamily="34" charset="0"/>
              </a:defRPr>
            </a:lvl4pPr>
            <a:lvl5pPr>
              <a:buSzPct val="150000"/>
              <a:defRPr sz="2000">
                <a:solidFill>
                  <a:srgbClr val="002060"/>
                </a:solidFill>
                <a:latin typeface="Arial" panose="020B0604020202020204" pitchFamily="34" charset="0"/>
                <a:cs typeface="Arial" panose="020B0604020202020204" pitchFamily="34" charset="0"/>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
        <p:nvSpPr>
          <p:cNvPr id="4" name="Date Placeholder 3">
            <a:extLst>
              <a:ext uri="{FF2B5EF4-FFF2-40B4-BE49-F238E27FC236}">
                <a16:creationId xmlns="" xmlns:a16="http://schemas.microsoft.com/office/drawing/2014/main" id="{A2DD4D9C-6BB7-497E-9A6E-6E71B2BD5B69}"/>
              </a:ext>
            </a:extLst>
          </p:cNvPr>
          <p:cNvSpPr>
            <a:spLocks noGrp="1"/>
          </p:cNvSpPr>
          <p:nvPr>
            <p:ph type="dt" sz="half" idx="10"/>
          </p:nvPr>
        </p:nvSpPr>
        <p:spPr/>
        <p:txBody>
          <a:bodyPr/>
          <a:lstStyle/>
          <a:p>
            <a:fld id="{22A5F1DF-C7E2-4548-B8D9-D735C7966921}" type="datetimeFigureOut">
              <a:rPr lang="en-US" smtClean="0"/>
              <a:t>10/14/2019</a:t>
            </a:fld>
            <a:endParaRPr lang="en-US"/>
          </a:p>
        </p:txBody>
      </p:sp>
      <p:sp>
        <p:nvSpPr>
          <p:cNvPr id="5" name="Footer Placeholder 4">
            <a:extLst>
              <a:ext uri="{FF2B5EF4-FFF2-40B4-BE49-F238E27FC236}">
                <a16:creationId xmlns="" xmlns:a16="http://schemas.microsoft.com/office/drawing/2014/main" id="{CDB5D9B9-9D8D-469F-A235-BE81DB2FB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8AD98EA-24ED-48D1-A958-80CB427BB538}"/>
              </a:ext>
            </a:extLst>
          </p:cNvPr>
          <p:cNvSpPr>
            <a:spLocks noGrp="1"/>
          </p:cNvSpPr>
          <p:nvPr>
            <p:ph type="sldNum" sz="quarter" idx="12"/>
          </p:nvPr>
        </p:nvSpPr>
        <p:spPr/>
        <p:txBody>
          <a:bodyPr/>
          <a:lstStyle/>
          <a:p>
            <a:fld id="{21ED0803-497D-4AB0-834E-E140225DC384}" type="slidenum">
              <a:rPr lang="en-US" smtClean="0"/>
              <a:t>‹#›</a:t>
            </a:fld>
            <a:endParaRPr lang="en-US"/>
          </a:p>
        </p:txBody>
      </p:sp>
    </p:spTree>
    <p:extLst>
      <p:ext uri="{BB962C8B-B14F-4D97-AF65-F5344CB8AC3E}">
        <p14:creationId xmlns:p14="http://schemas.microsoft.com/office/powerpoint/2010/main" val="1395372819"/>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75642CE0-899C-441A-AFCB-3CC428D851FA}"/>
              </a:ext>
            </a:extLst>
          </p:cNvPr>
          <p:cNvSpPr>
            <a:spLocks noGrp="1"/>
          </p:cNvSpPr>
          <p:nvPr>
            <p:ph type="pic" idx="1"/>
          </p:nvPr>
        </p:nvSpPr>
        <p:spPr>
          <a:xfrm>
            <a:off x="3887788" y="740569"/>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a:extLst>
              <a:ext uri="{FF2B5EF4-FFF2-40B4-BE49-F238E27FC236}">
                <a16:creationId xmlns="" xmlns:a16="http://schemas.microsoft.com/office/drawing/2014/main" id="{0B0910BA-B3BE-4E95-99C2-11D0E53DC9A9}"/>
              </a:ext>
            </a:extLst>
          </p:cNvPr>
          <p:cNvSpPr>
            <a:spLocks noGrp="1"/>
          </p:cNvSpPr>
          <p:nvPr>
            <p:ph type="dt" sz="half" idx="10"/>
          </p:nvPr>
        </p:nvSpPr>
        <p:spPr/>
        <p:txBody>
          <a:bodyPr/>
          <a:lstStyle/>
          <a:p>
            <a:fld id="{B87F1630-18E0-4598-A895-6230A2B92767}" type="datetimeFigureOut">
              <a:rPr lang="en-US" smtClean="0"/>
              <a:t>10/14/2019</a:t>
            </a:fld>
            <a:endParaRPr lang="en-US"/>
          </a:p>
        </p:txBody>
      </p:sp>
      <p:sp>
        <p:nvSpPr>
          <p:cNvPr id="6" name="Footer Placeholder 5">
            <a:extLst>
              <a:ext uri="{FF2B5EF4-FFF2-40B4-BE49-F238E27FC236}">
                <a16:creationId xmlns="" xmlns:a16="http://schemas.microsoft.com/office/drawing/2014/main" id="{FC4FEB3E-3341-4627-BA44-9C1871B62E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D2069AC-DD5D-4FDB-93C5-6F4417861A58}"/>
              </a:ext>
            </a:extLst>
          </p:cNvPr>
          <p:cNvSpPr>
            <a:spLocks noGrp="1"/>
          </p:cNvSpPr>
          <p:nvPr>
            <p:ph type="sldNum" sz="quarter" idx="12"/>
          </p:nvPr>
        </p:nvSpPr>
        <p:spPr/>
        <p:txBody>
          <a:bodyPr/>
          <a:lstStyle/>
          <a:p>
            <a:fld id="{8E8847A9-1D87-49EB-83B8-D90CA302E2FC}" type="slidenum">
              <a:rPr lang="en-US" smtClean="0"/>
              <a:t>‹#›</a:t>
            </a:fld>
            <a:endParaRPr lang="en-US"/>
          </a:p>
        </p:txBody>
      </p:sp>
      <p:sp>
        <p:nvSpPr>
          <p:cNvPr id="8" name="Title 1">
            <a:extLst>
              <a:ext uri="{FF2B5EF4-FFF2-40B4-BE49-F238E27FC236}">
                <a16:creationId xmlns="" xmlns:a16="http://schemas.microsoft.com/office/drawing/2014/main" id="{4FDE5269-0D45-4E2E-8EC0-B19B71C878CB}"/>
              </a:ext>
            </a:extLst>
          </p:cNvPr>
          <p:cNvSpPr>
            <a:spLocks noGrp="1"/>
          </p:cNvSpPr>
          <p:nvPr>
            <p:ph type="title"/>
          </p:nvPr>
        </p:nvSpPr>
        <p:spPr>
          <a:xfrm>
            <a:off x="630239" y="342900"/>
            <a:ext cx="2949575" cy="1200150"/>
          </a:xfrm>
        </p:spPr>
        <p:txBody>
          <a:bodyPr anchor="b">
            <a:normAutofit/>
          </a:bodyPr>
          <a:lstStyle>
            <a:lvl1pPr>
              <a:defRPr sz="3600">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Content Placeholder 2">
            <a:extLst>
              <a:ext uri="{FF2B5EF4-FFF2-40B4-BE49-F238E27FC236}">
                <a16:creationId xmlns="" xmlns:a16="http://schemas.microsoft.com/office/drawing/2014/main" id="{A369834C-C94D-49AF-B71F-73F6F84A523D}"/>
              </a:ext>
            </a:extLst>
          </p:cNvPr>
          <p:cNvSpPr>
            <a:spLocks noGrp="1"/>
          </p:cNvSpPr>
          <p:nvPr>
            <p:ph idx="13" hasCustomPrompt="1"/>
          </p:nvPr>
        </p:nvSpPr>
        <p:spPr>
          <a:xfrm>
            <a:off x="628652" y="1696453"/>
            <a:ext cx="2949575" cy="2927765"/>
          </a:xfrm>
        </p:spPr>
        <p:txBody>
          <a:bodyPr/>
          <a:lstStyle>
            <a:lvl1pPr>
              <a:buSzPct val="150000"/>
              <a:defRPr sz="3600">
                <a:solidFill>
                  <a:srgbClr val="002060"/>
                </a:solidFill>
                <a:latin typeface="Arial" panose="020B0604020202020204" pitchFamily="34" charset="0"/>
                <a:cs typeface="Arial" panose="020B0604020202020204" pitchFamily="34" charset="0"/>
              </a:defRPr>
            </a:lvl1pPr>
            <a:lvl2pPr>
              <a:buClr>
                <a:schemeClr val="accent2">
                  <a:lumMod val="75000"/>
                </a:schemeClr>
              </a:buClr>
              <a:buSzPct val="150000"/>
              <a:defRPr sz="3200">
                <a:solidFill>
                  <a:srgbClr val="002060"/>
                </a:solidFill>
                <a:latin typeface="Arial" panose="020B0604020202020204" pitchFamily="34" charset="0"/>
                <a:cs typeface="Arial" panose="020B0604020202020204" pitchFamily="34" charset="0"/>
              </a:defRPr>
            </a:lvl2pPr>
            <a:lvl3pPr>
              <a:buClr>
                <a:schemeClr val="accent6">
                  <a:lumMod val="75000"/>
                </a:schemeClr>
              </a:buClr>
              <a:buSzPct val="150000"/>
              <a:defRPr sz="2800">
                <a:solidFill>
                  <a:srgbClr val="002060"/>
                </a:solidFill>
                <a:latin typeface="Arial" panose="020B0604020202020204" pitchFamily="34" charset="0"/>
                <a:cs typeface="Arial" panose="020B0604020202020204" pitchFamily="34" charset="0"/>
              </a:defRPr>
            </a:lvl3pPr>
            <a:lvl4pPr>
              <a:buClr>
                <a:srgbClr val="00B0F0"/>
              </a:buClr>
              <a:buSzPct val="150000"/>
              <a:defRPr sz="2400">
                <a:solidFill>
                  <a:srgbClr val="002060"/>
                </a:solidFill>
                <a:latin typeface="Arial" panose="020B0604020202020204" pitchFamily="34" charset="0"/>
                <a:cs typeface="Arial" panose="020B0604020202020204" pitchFamily="34" charset="0"/>
              </a:defRPr>
            </a:lvl4pPr>
            <a:lvl5pPr>
              <a:buSzPct val="150000"/>
              <a:defRPr sz="2000">
                <a:solidFill>
                  <a:srgbClr val="002060"/>
                </a:solidFill>
                <a:latin typeface="Arial" panose="020B0604020202020204" pitchFamily="34" charset="0"/>
                <a:cs typeface="Arial" panose="020B0604020202020204" pitchFamily="34" charset="0"/>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Tree>
    <p:extLst>
      <p:ext uri="{BB962C8B-B14F-4D97-AF65-F5344CB8AC3E}">
        <p14:creationId xmlns:p14="http://schemas.microsoft.com/office/powerpoint/2010/main" val="841221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4EDD0B8-7394-4562-81E6-7DDFA134061F}"/>
              </a:ext>
            </a:extLst>
          </p:cNvPr>
          <p:cNvSpPr>
            <a:spLocks noGrp="1"/>
          </p:cNvSpPr>
          <p:nvPr>
            <p:ph type="title" orient="vert"/>
          </p:nvPr>
        </p:nvSpPr>
        <p:spPr>
          <a:xfrm>
            <a:off x="6543676" y="273844"/>
            <a:ext cx="1971675" cy="4358879"/>
          </a:xfrm>
        </p:spPr>
        <p:txBody>
          <a:bodyPr vert="eaVert"/>
          <a:lstStyle>
            <a:lvl1pPr>
              <a:defRPr b="1">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 xmlns:a16="http://schemas.microsoft.com/office/drawing/2014/main" id="{31075497-F3CC-4CD1-B45E-34AC34ED70D6}"/>
              </a:ext>
            </a:extLst>
          </p:cNvPr>
          <p:cNvSpPr>
            <a:spLocks noGrp="1"/>
          </p:cNvSpPr>
          <p:nvPr>
            <p:ph type="dt" sz="half" idx="10"/>
          </p:nvPr>
        </p:nvSpPr>
        <p:spPr/>
        <p:txBody>
          <a:bodyPr/>
          <a:lstStyle/>
          <a:p>
            <a:fld id="{B87F1630-18E0-4598-A895-6230A2B92767}" type="datetimeFigureOut">
              <a:rPr lang="en-US" smtClean="0"/>
              <a:t>10/14/2019</a:t>
            </a:fld>
            <a:endParaRPr lang="en-US"/>
          </a:p>
        </p:txBody>
      </p:sp>
      <p:sp>
        <p:nvSpPr>
          <p:cNvPr id="5" name="Footer Placeholder 4">
            <a:extLst>
              <a:ext uri="{FF2B5EF4-FFF2-40B4-BE49-F238E27FC236}">
                <a16:creationId xmlns="" xmlns:a16="http://schemas.microsoft.com/office/drawing/2014/main" id="{3F83C524-A102-414C-835B-70C4973F85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DC524F8-CC74-4719-BD7F-64642B915D5E}"/>
              </a:ext>
            </a:extLst>
          </p:cNvPr>
          <p:cNvSpPr>
            <a:spLocks noGrp="1"/>
          </p:cNvSpPr>
          <p:nvPr>
            <p:ph type="sldNum" sz="quarter" idx="12"/>
          </p:nvPr>
        </p:nvSpPr>
        <p:spPr/>
        <p:txBody>
          <a:bodyPr/>
          <a:lstStyle/>
          <a:p>
            <a:fld id="{8E8847A9-1D87-49EB-83B8-D90CA302E2FC}" type="slidenum">
              <a:rPr lang="en-US" smtClean="0"/>
              <a:t>‹#›</a:t>
            </a:fld>
            <a:endParaRPr lang="en-US"/>
          </a:p>
        </p:txBody>
      </p:sp>
      <p:sp>
        <p:nvSpPr>
          <p:cNvPr id="7" name="Content Placeholder 2">
            <a:extLst>
              <a:ext uri="{FF2B5EF4-FFF2-40B4-BE49-F238E27FC236}">
                <a16:creationId xmlns="" xmlns:a16="http://schemas.microsoft.com/office/drawing/2014/main" id="{0320AE2F-630B-4DFD-9C07-6049F32E7973}"/>
              </a:ext>
            </a:extLst>
          </p:cNvPr>
          <p:cNvSpPr>
            <a:spLocks noGrp="1"/>
          </p:cNvSpPr>
          <p:nvPr>
            <p:ph idx="13" hasCustomPrompt="1"/>
          </p:nvPr>
        </p:nvSpPr>
        <p:spPr>
          <a:xfrm rot="5400000">
            <a:off x="1363861" y="-453284"/>
            <a:ext cx="4358879" cy="5829300"/>
          </a:xfrm>
        </p:spPr>
        <p:txBody>
          <a:bodyPr/>
          <a:lstStyle>
            <a:lvl1pPr>
              <a:buSzPct val="150000"/>
              <a:defRPr sz="3600">
                <a:solidFill>
                  <a:srgbClr val="002060"/>
                </a:solidFill>
                <a:latin typeface="Arial" panose="020B0604020202020204" pitchFamily="34" charset="0"/>
                <a:cs typeface="Arial" panose="020B0604020202020204" pitchFamily="34" charset="0"/>
              </a:defRPr>
            </a:lvl1pPr>
            <a:lvl2pPr>
              <a:buClr>
                <a:schemeClr val="accent2">
                  <a:lumMod val="75000"/>
                </a:schemeClr>
              </a:buClr>
              <a:buSzPct val="150000"/>
              <a:defRPr sz="3200">
                <a:solidFill>
                  <a:srgbClr val="002060"/>
                </a:solidFill>
                <a:latin typeface="Arial" panose="020B0604020202020204" pitchFamily="34" charset="0"/>
                <a:cs typeface="Arial" panose="020B0604020202020204" pitchFamily="34" charset="0"/>
              </a:defRPr>
            </a:lvl2pPr>
            <a:lvl3pPr>
              <a:buClr>
                <a:schemeClr val="accent6">
                  <a:lumMod val="75000"/>
                </a:schemeClr>
              </a:buClr>
              <a:buSzPct val="150000"/>
              <a:defRPr sz="2800">
                <a:solidFill>
                  <a:srgbClr val="002060"/>
                </a:solidFill>
                <a:latin typeface="Arial" panose="020B0604020202020204" pitchFamily="34" charset="0"/>
                <a:cs typeface="Arial" panose="020B0604020202020204" pitchFamily="34" charset="0"/>
              </a:defRPr>
            </a:lvl3pPr>
            <a:lvl4pPr>
              <a:buClr>
                <a:srgbClr val="00B0F0"/>
              </a:buClr>
              <a:buSzPct val="150000"/>
              <a:defRPr sz="2400">
                <a:solidFill>
                  <a:srgbClr val="002060"/>
                </a:solidFill>
                <a:latin typeface="Arial" panose="020B0604020202020204" pitchFamily="34" charset="0"/>
                <a:cs typeface="Arial" panose="020B0604020202020204" pitchFamily="34" charset="0"/>
              </a:defRPr>
            </a:lvl4pPr>
            <a:lvl5pPr>
              <a:buSzPct val="150000"/>
              <a:defRPr sz="2000">
                <a:solidFill>
                  <a:srgbClr val="002060"/>
                </a:solidFill>
                <a:latin typeface="Arial" panose="020B0604020202020204" pitchFamily="34" charset="0"/>
                <a:cs typeface="Arial" panose="020B0604020202020204" pitchFamily="34" charset="0"/>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Tree>
    <p:extLst>
      <p:ext uri="{BB962C8B-B14F-4D97-AF65-F5344CB8AC3E}">
        <p14:creationId xmlns:p14="http://schemas.microsoft.com/office/powerpoint/2010/main" val="4289304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4A7205-02D5-44F8-9FE2-6E05A9D9A1EE}"/>
              </a:ext>
            </a:extLst>
          </p:cNvPr>
          <p:cNvSpPr>
            <a:spLocks noGrp="1"/>
          </p:cNvSpPr>
          <p:nvPr>
            <p:ph type="ctrTitle"/>
          </p:nvPr>
        </p:nvSpPr>
        <p:spPr>
          <a:xfrm>
            <a:off x="628650" y="841772"/>
            <a:ext cx="7886700" cy="1790700"/>
          </a:xfrm>
        </p:spPr>
        <p:txBody>
          <a:bodyPr anchor="b">
            <a:normAutofit/>
          </a:bodyPr>
          <a:lstStyle>
            <a:lvl1pPr algn="ctr">
              <a:defRPr sz="5400"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 xmlns:a16="http://schemas.microsoft.com/office/drawing/2014/main" id="{88F1052E-DEB5-4FC4-9900-DF43E41D1E8D}"/>
              </a:ext>
            </a:extLst>
          </p:cNvPr>
          <p:cNvSpPr>
            <a:spLocks noGrp="1"/>
          </p:cNvSpPr>
          <p:nvPr>
            <p:ph type="subTitle" idx="1"/>
          </p:nvPr>
        </p:nvSpPr>
        <p:spPr>
          <a:xfrm>
            <a:off x="628651" y="2701528"/>
            <a:ext cx="7886700" cy="1241822"/>
          </a:xfrm>
        </p:spPr>
        <p:txBody>
          <a:bodyPr>
            <a:normAutofit/>
          </a:bodyPr>
          <a:lstStyle>
            <a:lvl1pPr marL="0" indent="0" algn="ctr">
              <a:buNone/>
              <a:defRPr sz="3200">
                <a:solidFill>
                  <a:srgbClr val="00206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A84135EB-92DC-49B9-BD01-3AAA9E69A39A}"/>
              </a:ext>
            </a:extLst>
          </p:cNvPr>
          <p:cNvSpPr>
            <a:spLocks noGrp="1"/>
          </p:cNvSpPr>
          <p:nvPr>
            <p:ph type="dt" sz="half" idx="10"/>
          </p:nvPr>
        </p:nvSpPr>
        <p:spPr/>
        <p:txBody>
          <a:bodyPr/>
          <a:lstStyle/>
          <a:p>
            <a:fld id="{22A5F1DF-C7E2-4548-B8D9-D735C7966921}" type="datetimeFigureOut">
              <a:rPr lang="en-US" smtClean="0"/>
              <a:t>10/14/2019</a:t>
            </a:fld>
            <a:endParaRPr lang="en-US"/>
          </a:p>
        </p:txBody>
      </p:sp>
      <p:sp>
        <p:nvSpPr>
          <p:cNvPr id="5" name="Footer Placeholder 4">
            <a:extLst>
              <a:ext uri="{FF2B5EF4-FFF2-40B4-BE49-F238E27FC236}">
                <a16:creationId xmlns="" xmlns:a16="http://schemas.microsoft.com/office/drawing/2014/main" id="{D71A837B-F7C2-4EBE-9DD0-DD16992F3B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5563F05-CF2A-44A4-8AA7-1FEA227CE156}"/>
              </a:ext>
            </a:extLst>
          </p:cNvPr>
          <p:cNvSpPr>
            <a:spLocks noGrp="1"/>
          </p:cNvSpPr>
          <p:nvPr>
            <p:ph type="sldNum" sz="quarter" idx="12"/>
          </p:nvPr>
        </p:nvSpPr>
        <p:spPr/>
        <p:txBody>
          <a:bodyPr/>
          <a:lstStyle/>
          <a:p>
            <a:fld id="{21ED0803-497D-4AB0-834E-E140225DC384}" type="slidenum">
              <a:rPr lang="en-US" smtClean="0"/>
              <a:t>‹#›</a:t>
            </a:fld>
            <a:endParaRPr lang="en-US"/>
          </a:p>
        </p:txBody>
      </p:sp>
    </p:spTree>
    <p:extLst>
      <p:ext uri="{BB962C8B-B14F-4D97-AF65-F5344CB8AC3E}">
        <p14:creationId xmlns:p14="http://schemas.microsoft.com/office/powerpoint/2010/main" val="3421211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46B0BD-1E95-4E3D-9766-FFD5965622FD}"/>
              </a:ext>
            </a:extLst>
          </p:cNvPr>
          <p:cNvSpPr>
            <a:spLocks noGrp="1"/>
          </p:cNvSpPr>
          <p:nvPr>
            <p:ph type="title"/>
          </p:nvPr>
        </p:nvSpPr>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438C012E-150D-40F4-B13A-0C1EDEE454FD}"/>
              </a:ext>
            </a:extLst>
          </p:cNvPr>
          <p:cNvSpPr>
            <a:spLocks noGrp="1"/>
          </p:cNvSpPr>
          <p:nvPr>
            <p:ph idx="1" hasCustomPrompt="1"/>
          </p:nvPr>
        </p:nvSpPr>
        <p:spPr/>
        <p:txBody>
          <a:bodyPr/>
          <a:lstStyle>
            <a:lvl1pPr>
              <a:buSzPct val="150000"/>
              <a:defRPr sz="3600">
                <a:solidFill>
                  <a:srgbClr val="002060"/>
                </a:solidFill>
                <a:latin typeface="Arial" panose="020B0604020202020204" pitchFamily="34" charset="0"/>
                <a:cs typeface="Arial" panose="020B0604020202020204" pitchFamily="34" charset="0"/>
              </a:defRPr>
            </a:lvl1pPr>
            <a:lvl2pPr>
              <a:buClr>
                <a:schemeClr val="accent2">
                  <a:lumMod val="75000"/>
                </a:schemeClr>
              </a:buClr>
              <a:buSzPct val="150000"/>
              <a:defRPr sz="3200">
                <a:solidFill>
                  <a:srgbClr val="002060"/>
                </a:solidFill>
                <a:latin typeface="Arial" panose="020B0604020202020204" pitchFamily="34" charset="0"/>
                <a:cs typeface="Arial" panose="020B0604020202020204" pitchFamily="34" charset="0"/>
              </a:defRPr>
            </a:lvl2pPr>
            <a:lvl3pPr>
              <a:buClr>
                <a:schemeClr val="accent6">
                  <a:lumMod val="75000"/>
                </a:schemeClr>
              </a:buClr>
              <a:buSzPct val="150000"/>
              <a:defRPr sz="2800">
                <a:solidFill>
                  <a:srgbClr val="002060"/>
                </a:solidFill>
                <a:latin typeface="Arial" panose="020B0604020202020204" pitchFamily="34" charset="0"/>
                <a:cs typeface="Arial" panose="020B0604020202020204" pitchFamily="34" charset="0"/>
              </a:defRPr>
            </a:lvl3pPr>
            <a:lvl4pPr>
              <a:buClr>
                <a:srgbClr val="00B0F0"/>
              </a:buClr>
              <a:buSzPct val="150000"/>
              <a:defRPr sz="2400">
                <a:solidFill>
                  <a:srgbClr val="002060"/>
                </a:solidFill>
                <a:latin typeface="Arial" panose="020B0604020202020204" pitchFamily="34" charset="0"/>
                <a:cs typeface="Arial" panose="020B0604020202020204" pitchFamily="34" charset="0"/>
              </a:defRPr>
            </a:lvl4pPr>
            <a:lvl5pPr>
              <a:buSzPct val="150000"/>
              <a:defRPr sz="2000">
                <a:solidFill>
                  <a:srgbClr val="002060"/>
                </a:solidFill>
                <a:latin typeface="Arial" panose="020B0604020202020204" pitchFamily="34" charset="0"/>
                <a:cs typeface="Arial" panose="020B0604020202020204" pitchFamily="34" charset="0"/>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
        <p:nvSpPr>
          <p:cNvPr id="4" name="Date Placeholder 3">
            <a:extLst>
              <a:ext uri="{FF2B5EF4-FFF2-40B4-BE49-F238E27FC236}">
                <a16:creationId xmlns="" xmlns:a16="http://schemas.microsoft.com/office/drawing/2014/main" id="{A2DD4D9C-6BB7-497E-9A6E-6E71B2BD5B69}"/>
              </a:ext>
            </a:extLst>
          </p:cNvPr>
          <p:cNvSpPr>
            <a:spLocks noGrp="1"/>
          </p:cNvSpPr>
          <p:nvPr>
            <p:ph type="dt" sz="half" idx="10"/>
          </p:nvPr>
        </p:nvSpPr>
        <p:spPr/>
        <p:txBody>
          <a:bodyPr/>
          <a:lstStyle/>
          <a:p>
            <a:fld id="{22A5F1DF-C7E2-4548-B8D9-D735C7966921}" type="datetimeFigureOut">
              <a:rPr lang="en-US" smtClean="0"/>
              <a:t>10/14/2019</a:t>
            </a:fld>
            <a:endParaRPr lang="en-US"/>
          </a:p>
        </p:txBody>
      </p:sp>
      <p:sp>
        <p:nvSpPr>
          <p:cNvPr id="5" name="Footer Placeholder 4">
            <a:extLst>
              <a:ext uri="{FF2B5EF4-FFF2-40B4-BE49-F238E27FC236}">
                <a16:creationId xmlns="" xmlns:a16="http://schemas.microsoft.com/office/drawing/2014/main" id="{CDB5D9B9-9D8D-469F-A235-BE81DB2FB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8AD98EA-24ED-48D1-A958-80CB427BB538}"/>
              </a:ext>
            </a:extLst>
          </p:cNvPr>
          <p:cNvSpPr>
            <a:spLocks noGrp="1"/>
          </p:cNvSpPr>
          <p:nvPr>
            <p:ph type="sldNum" sz="quarter" idx="12"/>
          </p:nvPr>
        </p:nvSpPr>
        <p:spPr/>
        <p:txBody>
          <a:bodyPr/>
          <a:lstStyle/>
          <a:p>
            <a:fld id="{21ED0803-497D-4AB0-834E-E140225DC384}" type="slidenum">
              <a:rPr lang="en-US" smtClean="0"/>
              <a:t>‹#›</a:t>
            </a:fld>
            <a:endParaRPr lang="en-US"/>
          </a:p>
        </p:txBody>
      </p:sp>
    </p:spTree>
    <p:extLst>
      <p:ext uri="{BB962C8B-B14F-4D97-AF65-F5344CB8AC3E}">
        <p14:creationId xmlns:p14="http://schemas.microsoft.com/office/powerpoint/2010/main" val="819088027"/>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5D6043-A350-4DDF-92D0-87635B2AFCE8}"/>
              </a:ext>
            </a:extLst>
          </p:cNvPr>
          <p:cNvSpPr>
            <a:spLocks noGrp="1"/>
          </p:cNvSpPr>
          <p:nvPr>
            <p:ph type="title"/>
          </p:nvPr>
        </p:nvSpPr>
        <p:spPr>
          <a:xfrm>
            <a:off x="623888" y="1282304"/>
            <a:ext cx="7886700" cy="1886266"/>
          </a:xfrm>
        </p:spPr>
        <p:txBody>
          <a:bodyPr anchor="b">
            <a:normAutofit/>
          </a:bodyPr>
          <a:lstStyle>
            <a:lvl1pPr algn="ctr">
              <a:defRPr sz="6000" b="0">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 xmlns:a16="http://schemas.microsoft.com/office/drawing/2014/main" id="{190CB8F3-8462-4AEE-AB24-456ABAC50A78}"/>
              </a:ext>
            </a:extLst>
          </p:cNvPr>
          <p:cNvSpPr>
            <a:spLocks noGrp="1"/>
          </p:cNvSpPr>
          <p:nvPr>
            <p:ph type="body" idx="1"/>
          </p:nvPr>
        </p:nvSpPr>
        <p:spPr>
          <a:xfrm>
            <a:off x="623888" y="3442098"/>
            <a:ext cx="7886700" cy="941814"/>
          </a:xfrm>
        </p:spPr>
        <p:txBody>
          <a:bodyPr>
            <a:normAutofit/>
          </a:bodyPr>
          <a:lstStyle>
            <a:lvl1pPr marL="0" indent="0" algn="ctr">
              <a:buNone/>
              <a:defRPr sz="3200">
                <a:solidFill>
                  <a:srgbClr val="00206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 xmlns:a16="http://schemas.microsoft.com/office/drawing/2014/main" id="{4C39FDED-948A-4789-8CAC-124C531F5554}"/>
              </a:ext>
            </a:extLst>
          </p:cNvPr>
          <p:cNvSpPr>
            <a:spLocks noGrp="1"/>
          </p:cNvSpPr>
          <p:nvPr>
            <p:ph type="dt" sz="half" idx="10"/>
          </p:nvPr>
        </p:nvSpPr>
        <p:spPr/>
        <p:txBody>
          <a:bodyPr/>
          <a:lstStyle/>
          <a:p>
            <a:fld id="{22A5F1DF-C7E2-4548-B8D9-D735C7966921}" type="datetimeFigureOut">
              <a:rPr lang="en-US" smtClean="0"/>
              <a:t>10/14/2019</a:t>
            </a:fld>
            <a:endParaRPr lang="en-US"/>
          </a:p>
        </p:txBody>
      </p:sp>
      <p:sp>
        <p:nvSpPr>
          <p:cNvPr id="5" name="Footer Placeholder 4">
            <a:extLst>
              <a:ext uri="{FF2B5EF4-FFF2-40B4-BE49-F238E27FC236}">
                <a16:creationId xmlns="" xmlns:a16="http://schemas.microsoft.com/office/drawing/2014/main" id="{A5192B68-2417-42BC-A281-F8E9DE558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E37D6E0-6374-49B9-8BA8-9E8BE76C77D5}"/>
              </a:ext>
            </a:extLst>
          </p:cNvPr>
          <p:cNvSpPr>
            <a:spLocks noGrp="1"/>
          </p:cNvSpPr>
          <p:nvPr>
            <p:ph type="sldNum" sz="quarter" idx="12"/>
          </p:nvPr>
        </p:nvSpPr>
        <p:spPr/>
        <p:txBody>
          <a:bodyPr/>
          <a:lstStyle/>
          <a:p>
            <a:fld id="{21ED0803-497D-4AB0-834E-E140225DC384}" type="slidenum">
              <a:rPr lang="en-US" smtClean="0"/>
              <a:t>‹#›</a:t>
            </a:fld>
            <a:endParaRPr lang="en-US"/>
          </a:p>
        </p:txBody>
      </p:sp>
    </p:spTree>
    <p:extLst>
      <p:ext uri="{BB962C8B-B14F-4D97-AF65-F5344CB8AC3E}">
        <p14:creationId xmlns:p14="http://schemas.microsoft.com/office/powerpoint/2010/main" val="1732429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A372EF-3A9D-4B92-B96D-A00682F31C19}"/>
              </a:ext>
            </a:extLst>
          </p:cNvPr>
          <p:cNvSpPr>
            <a:spLocks noGrp="1"/>
          </p:cNvSpPr>
          <p:nvPr>
            <p:ph type="title"/>
          </p:nvPr>
        </p:nvSpPr>
        <p:spPr>
          <a:xfrm>
            <a:off x="630238" y="273844"/>
            <a:ext cx="7886700" cy="994172"/>
          </a:xfrm>
        </p:spPr>
        <p:txBody>
          <a:bodyPr/>
          <a:lstStyle>
            <a:lvl1pPr>
              <a:defRPr>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 xmlns:a16="http://schemas.microsoft.com/office/drawing/2014/main" id="{EAA3A2D2-A3EC-44DC-AC97-80E357145EA3}"/>
              </a:ext>
            </a:extLst>
          </p:cNvPr>
          <p:cNvSpPr>
            <a:spLocks noGrp="1"/>
          </p:cNvSpPr>
          <p:nvPr>
            <p:ph type="body" idx="1"/>
          </p:nvPr>
        </p:nvSpPr>
        <p:spPr>
          <a:xfrm>
            <a:off x="630239" y="1260872"/>
            <a:ext cx="3868737" cy="617934"/>
          </a:xfrm>
        </p:spPr>
        <p:txBody>
          <a:bodyPr anchor="b"/>
          <a:lstStyle>
            <a:lvl1pPr marL="0" indent="0">
              <a:buNone/>
              <a:defRPr sz="2400" b="1">
                <a:solidFill>
                  <a:srgbClr val="00206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 xmlns:a16="http://schemas.microsoft.com/office/drawing/2014/main" id="{99DA301B-BF4F-47B7-BAFD-4A83E8B5AC0C}"/>
              </a:ext>
            </a:extLst>
          </p:cNvPr>
          <p:cNvSpPr>
            <a:spLocks noGrp="1"/>
          </p:cNvSpPr>
          <p:nvPr>
            <p:ph type="body" sz="quarter" idx="3"/>
          </p:nvPr>
        </p:nvSpPr>
        <p:spPr>
          <a:xfrm>
            <a:off x="4629150" y="1260872"/>
            <a:ext cx="3887788" cy="617934"/>
          </a:xfrm>
        </p:spPr>
        <p:txBody>
          <a:bodyPr anchor="b"/>
          <a:lstStyle>
            <a:lvl1pPr marL="0" indent="0">
              <a:buNone/>
              <a:defRPr sz="2400" b="1">
                <a:solidFill>
                  <a:srgbClr val="00206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 xmlns:a16="http://schemas.microsoft.com/office/drawing/2014/main" id="{9D0C5FBA-41EB-48B6-B20B-2AC4716EAE5B}"/>
              </a:ext>
            </a:extLst>
          </p:cNvPr>
          <p:cNvSpPr>
            <a:spLocks noGrp="1"/>
          </p:cNvSpPr>
          <p:nvPr>
            <p:ph type="dt" sz="half" idx="10"/>
          </p:nvPr>
        </p:nvSpPr>
        <p:spPr/>
        <p:txBody>
          <a:bodyPr/>
          <a:lstStyle/>
          <a:p>
            <a:fld id="{22A5F1DF-C7E2-4548-B8D9-D735C7966921}" type="datetimeFigureOut">
              <a:rPr lang="en-US" smtClean="0"/>
              <a:t>10/14/2019</a:t>
            </a:fld>
            <a:endParaRPr lang="en-US"/>
          </a:p>
        </p:txBody>
      </p:sp>
      <p:sp>
        <p:nvSpPr>
          <p:cNvPr id="8" name="Footer Placeholder 7">
            <a:extLst>
              <a:ext uri="{FF2B5EF4-FFF2-40B4-BE49-F238E27FC236}">
                <a16:creationId xmlns="" xmlns:a16="http://schemas.microsoft.com/office/drawing/2014/main" id="{C2762BE7-A464-4091-93A5-8818B5F063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6725950D-5A28-4A49-AC70-56D73F176467}"/>
              </a:ext>
            </a:extLst>
          </p:cNvPr>
          <p:cNvSpPr>
            <a:spLocks noGrp="1"/>
          </p:cNvSpPr>
          <p:nvPr>
            <p:ph type="sldNum" sz="quarter" idx="12"/>
          </p:nvPr>
        </p:nvSpPr>
        <p:spPr/>
        <p:txBody>
          <a:bodyPr/>
          <a:lstStyle/>
          <a:p>
            <a:fld id="{21ED0803-497D-4AB0-834E-E140225DC384}" type="slidenum">
              <a:rPr lang="en-US" smtClean="0"/>
              <a:t>‹#›</a:t>
            </a:fld>
            <a:endParaRPr lang="en-US"/>
          </a:p>
        </p:txBody>
      </p:sp>
      <p:sp>
        <p:nvSpPr>
          <p:cNvPr id="10" name="Content Placeholder 2">
            <a:extLst>
              <a:ext uri="{FF2B5EF4-FFF2-40B4-BE49-F238E27FC236}">
                <a16:creationId xmlns="" xmlns:a16="http://schemas.microsoft.com/office/drawing/2014/main" id="{5D9008CF-AFB4-486A-9656-024B24C1D2E2}"/>
              </a:ext>
            </a:extLst>
          </p:cNvPr>
          <p:cNvSpPr>
            <a:spLocks noGrp="1"/>
          </p:cNvSpPr>
          <p:nvPr>
            <p:ph idx="13" hasCustomPrompt="1"/>
          </p:nvPr>
        </p:nvSpPr>
        <p:spPr>
          <a:xfrm>
            <a:off x="627063" y="1941314"/>
            <a:ext cx="3868737" cy="2763441"/>
          </a:xfrm>
        </p:spPr>
        <p:txBody>
          <a:bodyPr/>
          <a:lstStyle>
            <a:lvl1pPr>
              <a:buClr>
                <a:srgbClr val="002060"/>
              </a:buClr>
              <a:buSzPct val="150000"/>
              <a:defRPr sz="3200"/>
            </a:lvl1pPr>
            <a:lvl2pPr>
              <a:buClr>
                <a:schemeClr val="accent6"/>
              </a:buClr>
              <a:buSzPct val="150000"/>
              <a:defRPr sz="2800"/>
            </a:lvl2pPr>
            <a:lvl3pPr>
              <a:buClr>
                <a:schemeClr val="accent2"/>
              </a:buClr>
              <a:buSzPct val="150000"/>
              <a:defRPr sz="2400"/>
            </a:lvl3pPr>
            <a:lvl4pPr>
              <a:buClr>
                <a:srgbClr val="0070C0"/>
              </a:buClr>
              <a:buSzPct val="150000"/>
              <a:defRPr sz="2000"/>
            </a:lvl4pPr>
            <a:lvl5pPr>
              <a:buSzPct val="150000"/>
              <a:defRPr sz="2000"/>
            </a:lvl5pPr>
            <a:lvl6pPr>
              <a:defRPr sz="2000"/>
            </a:lvl6pPr>
            <a:lvl7pPr>
              <a:defRPr sz="2000"/>
            </a:lvl7pPr>
            <a:lvl8pPr>
              <a:defRPr sz="2000"/>
            </a:lvl8pPr>
            <a:lvl9pPr>
              <a:defRPr sz="2000"/>
            </a:lvl9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
        <p:nvSpPr>
          <p:cNvPr id="11" name="Content Placeholder 2">
            <a:extLst>
              <a:ext uri="{FF2B5EF4-FFF2-40B4-BE49-F238E27FC236}">
                <a16:creationId xmlns="" xmlns:a16="http://schemas.microsoft.com/office/drawing/2014/main" id="{3BCB1B2C-6830-4596-AEBD-27FF52C7FDCB}"/>
              </a:ext>
            </a:extLst>
          </p:cNvPr>
          <p:cNvSpPr>
            <a:spLocks noGrp="1"/>
          </p:cNvSpPr>
          <p:nvPr>
            <p:ph idx="14" hasCustomPrompt="1"/>
          </p:nvPr>
        </p:nvSpPr>
        <p:spPr>
          <a:xfrm>
            <a:off x="4645890" y="1931526"/>
            <a:ext cx="3868737" cy="2763441"/>
          </a:xfrm>
        </p:spPr>
        <p:txBody>
          <a:bodyPr/>
          <a:lstStyle>
            <a:lvl1pPr>
              <a:buClr>
                <a:srgbClr val="002060"/>
              </a:buClr>
              <a:buSzPct val="150000"/>
              <a:defRPr sz="3200"/>
            </a:lvl1pPr>
            <a:lvl2pPr>
              <a:buClr>
                <a:schemeClr val="accent6"/>
              </a:buClr>
              <a:buSzPct val="150000"/>
              <a:defRPr sz="2800"/>
            </a:lvl2pPr>
            <a:lvl3pPr>
              <a:buClr>
                <a:schemeClr val="accent2"/>
              </a:buClr>
              <a:buSzPct val="150000"/>
              <a:defRPr sz="2400"/>
            </a:lvl3pPr>
            <a:lvl4pPr>
              <a:buClr>
                <a:srgbClr val="0070C0"/>
              </a:buClr>
              <a:buSzPct val="150000"/>
              <a:defRPr sz="2000"/>
            </a:lvl4pPr>
            <a:lvl5pPr>
              <a:buSzPct val="150000"/>
              <a:defRPr sz="2000"/>
            </a:lvl5pPr>
            <a:lvl6pPr>
              <a:defRPr sz="2000"/>
            </a:lvl6pPr>
            <a:lvl7pPr>
              <a:defRPr sz="2000"/>
            </a:lvl7pPr>
            <a:lvl8pPr>
              <a:defRPr sz="2000"/>
            </a:lvl8pPr>
            <a:lvl9pPr>
              <a:defRPr sz="2000"/>
            </a:lvl9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Tree>
    <p:extLst>
      <p:ext uri="{BB962C8B-B14F-4D97-AF65-F5344CB8AC3E}">
        <p14:creationId xmlns:p14="http://schemas.microsoft.com/office/powerpoint/2010/main" val="2909488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6EF8FB-6DB8-4393-B8DA-DEC58C6984A3}"/>
              </a:ext>
            </a:extLst>
          </p:cNvPr>
          <p:cNvSpPr>
            <a:spLocks noGrp="1"/>
          </p:cNvSpPr>
          <p:nvPr>
            <p:ph type="title"/>
          </p:nvPr>
        </p:nvSpPr>
        <p:spPr/>
        <p:txBody>
          <a:bodyPr/>
          <a:lstStyle>
            <a:lvl1pPr>
              <a:defRPr>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 xmlns:a16="http://schemas.microsoft.com/office/drawing/2014/main" id="{D34E0353-72CC-4A43-B4D7-3A8D9FA1DB60}"/>
              </a:ext>
            </a:extLst>
          </p:cNvPr>
          <p:cNvSpPr>
            <a:spLocks noGrp="1"/>
          </p:cNvSpPr>
          <p:nvPr>
            <p:ph type="dt" sz="half" idx="10"/>
          </p:nvPr>
        </p:nvSpPr>
        <p:spPr/>
        <p:txBody>
          <a:bodyPr/>
          <a:lstStyle/>
          <a:p>
            <a:fld id="{22A5F1DF-C7E2-4548-B8D9-D735C7966921}" type="datetimeFigureOut">
              <a:rPr lang="en-US" smtClean="0"/>
              <a:t>10/14/2019</a:t>
            </a:fld>
            <a:endParaRPr lang="en-US"/>
          </a:p>
        </p:txBody>
      </p:sp>
      <p:sp>
        <p:nvSpPr>
          <p:cNvPr id="4" name="Footer Placeholder 3">
            <a:extLst>
              <a:ext uri="{FF2B5EF4-FFF2-40B4-BE49-F238E27FC236}">
                <a16:creationId xmlns="" xmlns:a16="http://schemas.microsoft.com/office/drawing/2014/main" id="{CF6222DD-4EAB-40E1-B4A9-41B808C0B4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4884F469-6F54-4AE5-BB17-AFBDBD585136}"/>
              </a:ext>
            </a:extLst>
          </p:cNvPr>
          <p:cNvSpPr>
            <a:spLocks noGrp="1"/>
          </p:cNvSpPr>
          <p:nvPr>
            <p:ph type="sldNum" sz="quarter" idx="12"/>
          </p:nvPr>
        </p:nvSpPr>
        <p:spPr/>
        <p:txBody>
          <a:bodyPr/>
          <a:lstStyle/>
          <a:p>
            <a:fld id="{21ED0803-497D-4AB0-834E-E140225DC384}" type="slidenum">
              <a:rPr lang="en-US" smtClean="0"/>
              <a:t>‹#›</a:t>
            </a:fld>
            <a:endParaRPr lang="en-US"/>
          </a:p>
        </p:txBody>
      </p:sp>
    </p:spTree>
    <p:extLst>
      <p:ext uri="{BB962C8B-B14F-4D97-AF65-F5344CB8AC3E}">
        <p14:creationId xmlns:p14="http://schemas.microsoft.com/office/powerpoint/2010/main" val="2218573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01F1792-2CEA-4072-BB00-4128A3BCDF10}"/>
              </a:ext>
            </a:extLst>
          </p:cNvPr>
          <p:cNvSpPr>
            <a:spLocks noGrp="1"/>
          </p:cNvSpPr>
          <p:nvPr>
            <p:ph type="dt" sz="half" idx="10"/>
          </p:nvPr>
        </p:nvSpPr>
        <p:spPr/>
        <p:txBody>
          <a:bodyPr/>
          <a:lstStyle/>
          <a:p>
            <a:fld id="{22A5F1DF-C7E2-4548-B8D9-D735C7966921}" type="datetimeFigureOut">
              <a:rPr lang="en-US" smtClean="0"/>
              <a:t>10/14/2019</a:t>
            </a:fld>
            <a:endParaRPr lang="en-US"/>
          </a:p>
        </p:txBody>
      </p:sp>
      <p:sp>
        <p:nvSpPr>
          <p:cNvPr id="3" name="Footer Placeholder 2">
            <a:extLst>
              <a:ext uri="{FF2B5EF4-FFF2-40B4-BE49-F238E27FC236}">
                <a16:creationId xmlns="" xmlns:a16="http://schemas.microsoft.com/office/drawing/2014/main" id="{08C723B1-0379-448D-B757-379C55EF6F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F69CF27-7B04-4167-A0BC-372DFF406A55}"/>
              </a:ext>
            </a:extLst>
          </p:cNvPr>
          <p:cNvSpPr>
            <a:spLocks noGrp="1"/>
          </p:cNvSpPr>
          <p:nvPr>
            <p:ph type="sldNum" sz="quarter" idx="12"/>
          </p:nvPr>
        </p:nvSpPr>
        <p:spPr/>
        <p:txBody>
          <a:bodyPr/>
          <a:lstStyle/>
          <a:p>
            <a:fld id="{21ED0803-497D-4AB0-834E-E140225DC384}" type="slidenum">
              <a:rPr lang="en-US" smtClean="0"/>
              <a:t>‹#›</a:t>
            </a:fld>
            <a:endParaRPr lang="en-US"/>
          </a:p>
        </p:txBody>
      </p:sp>
    </p:spTree>
    <p:extLst>
      <p:ext uri="{BB962C8B-B14F-4D97-AF65-F5344CB8AC3E}">
        <p14:creationId xmlns:p14="http://schemas.microsoft.com/office/powerpoint/2010/main" val="12184566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F9C89C-D94D-4AFA-9BAE-550D0E863949}"/>
              </a:ext>
            </a:extLst>
          </p:cNvPr>
          <p:cNvSpPr>
            <a:spLocks noGrp="1"/>
          </p:cNvSpPr>
          <p:nvPr>
            <p:ph type="title"/>
          </p:nvPr>
        </p:nvSpPr>
        <p:spPr>
          <a:xfrm>
            <a:off x="630239" y="342900"/>
            <a:ext cx="2949575" cy="1200150"/>
          </a:xfrm>
        </p:spPr>
        <p:txBody>
          <a:bodyPr anchor="b"/>
          <a:lstStyle>
            <a:lvl1pPr>
              <a:defRPr sz="3200">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 xmlns:a16="http://schemas.microsoft.com/office/drawing/2014/main" id="{82435E5E-B358-488F-9E99-2AEA89976074}"/>
              </a:ext>
            </a:extLst>
          </p:cNvPr>
          <p:cNvSpPr>
            <a:spLocks noGrp="1"/>
          </p:cNvSpPr>
          <p:nvPr>
            <p:ph idx="1" hasCustomPrompt="1"/>
          </p:nvPr>
        </p:nvSpPr>
        <p:spPr>
          <a:xfrm>
            <a:off x="3887788" y="740569"/>
            <a:ext cx="4629150" cy="3655219"/>
          </a:xfrm>
        </p:spPr>
        <p:txBody>
          <a:bodyPr/>
          <a:lstStyle>
            <a:lvl1pPr>
              <a:buClr>
                <a:srgbClr val="002060"/>
              </a:buClr>
              <a:buSzPct val="150000"/>
              <a:defRPr sz="3200"/>
            </a:lvl1pPr>
            <a:lvl2pPr>
              <a:buClr>
                <a:schemeClr val="accent6"/>
              </a:buClr>
              <a:buSzPct val="150000"/>
              <a:defRPr sz="2800"/>
            </a:lvl2pPr>
            <a:lvl3pPr>
              <a:buClr>
                <a:schemeClr val="accent2"/>
              </a:buClr>
              <a:buSzPct val="150000"/>
              <a:defRPr sz="2400"/>
            </a:lvl3pPr>
            <a:lvl4pPr>
              <a:buClr>
                <a:srgbClr val="0070C0"/>
              </a:buClr>
              <a:buSzPct val="150000"/>
              <a:defRPr sz="2000"/>
            </a:lvl4pPr>
            <a:lvl5pPr>
              <a:buSzPct val="150000"/>
              <a:defRPr sz="2000"/>
            </a:lvl5pPr>
            <a:lvl6pPr>
              <a:defRPr sz="2000"/>
            </a:lvl6pPr>
            <a:lvl7pPr>
              <a:defRPr sz="2000"/>
            </a:lvl7pPr>
            <a:lvl8pPr>
              <a:defRPr sz="2000"/>
            </a:lvl8pPr>
            <a:lvl9pPr>
              <a:defRPr sz="2000"/>
            </a:lvl9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
        <p:nvSpPr>
          <p:cNvPr id="4" name="Text Placeholder 3">
            <a:extLst>
              <a:ext uri="{FF2B5EF4-FFF2-40B4-BE49-F238E27FC236}">
                <a16:creationId xmlns="" xmlns:a16="http://schemas.microsoft.com/office/drawing/2014/main" id="{859EB957-80D3-4379-B92F-BEAE20750AB0}"/>
              </a:ext>
            </a:extLst>
          </p:cNvPr>
          <p:cNvSpPr>
            <a:spLocks noGrp="1"/>
          </p:cNvSpPr>
          <p:nvPr>
            <p:ph type="body" sz="half" idx="2"/>
          </p:nvPr>
        </p:nvSpPr>
        <p:spPr>
          <a:xfrm>
            <a:off x="630239" y="1543050"/>
            <a:ext cx="2949575" cy="2858691"/>
          </a:xfrm>
        </p:spPr>
        <p:txBody>
          <a:bodyPr>
            <a:normAutofit/>
          </a:bodyPr>
          <a:lstStyle>
            <a:lvl1pPr marL="0" indent="0">
              <a:buNone/>
              <a:defRPr sz="2400">
                <a:solidFill>
                  <a:srgbClr val="002060"/>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 xmlns:a16="http://schemas.microsoft.com/office/drawing/2014/main" id="{DEFAC788-05C0-4624-9FDE-14D40AC2CB55}"/>
              </a:ext>
            </a:extLst>
          </p:cNvPr>
          <p:cNvSpPr>
            <a:spLocks noGrp="1"/>
          </p:cNvSpPr>
          <p:nvPr>
            <p:ph type="dt" sz="half" idx="10"/>
          </p:nvPr>
        </p:nvSpPr>
        <p:spPr/>
        <p:txBody>
          <a:bodyPr/>
          <a:lstStyle/>
          <a:p>
            <a:fld id="{22A5F1DF-C7E2-4548-B8D9-D735C7966921}" type="datetimeFigureOut">
              <a:rPr lang="en-US" smtClean="0"/>
              <a:t>10/14/2019</a:t>
            </a:fld>
            <a:endParaRPr lang="en-US"/>
          </a:p>
        </p:txBody>
      </p:sp>
      <p:sp>
        <p:nvSpPr>
          <p:cNvPr id="6" name="Footer Placeholder 5">
            <a:extLst>
              <a:ext uri="{FF2B5EF4-FFF2-40B4-BE49-F238E27FC236}">
                <a16:creationId xmlns="" xmlns:a16="http://schemas.microsoft.com/office/drawing/2014/main" id="{0CB358DC-700A-436E-900C-33799F88FF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3F585B4-9DD6-4F9A-A2AF-1CB116384750}"/>
              </a:ext>
            </a:extLst>
          </p:cNvPr>
          <p:cNvSpPr>
            <a:spLocks noGrp="1"/>
          </p:cNvSpPr>
          <p:nvPr>
            <p:ph type="sldNum" sz="quarter" idx="12"/>
          </p:nvPr>
        </p:nvSpPr>
        <p:spPr/>
        <p:txBody>
          <a:bodyPr/>
          <a:lstStyle/>
          <a:p>
            <a:fld id="{21ED0803-497D-4AB0-834E-E140225DC384}" type="slidenum">
              <a:rPr lang="en-US" smtClean="0"/>
              <a:t>‹#›</a:t>
            </a:fld>
            <a:endParaRPr lang="en-US"/>
          </a:p>
        </p:txBody>
      </p:sp>
    </p:spTree>
    <p:extLst>
      <p:ext uri="{BB962C8B-B14F-4D97-AF65-F5344CB8AC3E}">
        <p14:creationId xmlns:p14="http://schemas.microsoft.com/office/powerpoint/2010/main" val="30034562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4E80AA-92C8-4F62-A04D-C9350045CD0D}"/>
              </a:ext>
            </a:extLst>
          </p:cNvPr>
          <p:cNvSpPr>
            <a:spLocks noGrp="1"/>
          </p:cNvSpPr>
          <p:nvPr>
            <p:ph type="title"/>
          </p:nvPr>
        </p:nvSpPr>
        <p:spPr>
          <a:xfrm>
            <a:off x="630239" y="342900"/>
            <a:ext cx="2949575" cy="1200150"/>
          </a:xfrm>
        </p:spPr>
        <p:txBody>
          <a:bodyPr anchor="b"/>
          <a:lstStyle>
            <a:lvl1pPr>
              <a:defRPr sz="3200">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 xmlns:a16="http://schemas.microsoft.com/office/drawing/2014/main" id="{1D7235CD-0FA0-4217-AE49-5EC840F39B1F}"/>
              </a:ext>
            </a:extLst>
          </p:cNvPr>
          <p:cNvSpPr>
            <a:spLocks noGrp="1"/>
          </p:cNvSpPr>
          <p:nvPr>
            <p:ph type="pic" idx="1"/>
          </p:nvPr>
        </p:nvSpPr>
        <p:spPr>
          <a:xfrm>
            <a:off x="3887788" y="740569"/>
            <a:ext cx="4629150" cy="3655219"/>
          </a:xfrm>
        </p:spPr>
        <p:txBody>
          <a:bodyPr/>
          <a:lstStyle>
            <a:lvl1pPr marL="0" indent="0">
              <a:buNone/>
              <a:defRPr sz="3200">
                <a:solidFill>
                  <a:srgbClr val="002060"/>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 xmlns:a16="http://schemas.microsoft.com/office/drawing/2014/main" id="{4A447A3C-3538-434A-977D-69D9D4C1EF85}"/>
              </a:ext>
            </a:extLst>
          </p:cNvPr>
          <p:cNvSpPr>
            <a:spLocks noGrp="1"/>
          </p:cNvSpPr>
          <p:nvPr>
            <p:ph type="body" sz="half" idx="2"/>
          </p:nvPr>
        </p:nvSpPr>
        <p:spPr>
          <a:xfrm>
            <a:off x="630239" y="1543050"/>
            <a:ext cx="2949575" cy="2858691"/>
          </a:xfrm>
        </p:spPr>
        <p:txBody>
          <a:bodyPr>
            <a:normAutofit/>
          </a:bodyPr>
          <a:lstStyle>
            <a:lvl1pPr marL="0" indent="0">
              <a:buNone/>
              <a:defRPr sz="2400">
                <a:solidFill>
                  <a:srgbClr val="002060"/>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AABC83B-8B0B-4491-A722-C318E8C53B02}"/>
              </a:ext>
            </a:extLst>
          </p:cNvPr>
          <p:cNvSpPr>
            <a:spLocks noGrp="1"/>
          </p:cNvSpPr>
          <p:nvPr>
            <p:ph type="dt" sz="half" idx="10"/>
          </p:nvPr>
        </p:nvSpPr>
        <p:spPr/>
        <p:txBody>
          <a:bodyPr/>
          <a:lstStyle/>
          <a:p>
            <a:fld id="{22A5F1DF-C7E2-4548-B8D9-D735C7966921}" type="datetimeFigureOut">
              <a:rPr lang="en-US" smtClean="0"/>
              <a:t>10/14/2019</a:t>
            </a:fld>
            <a:endParaRPr lang="en-US"/>
          </a:p>
        </p:txBody>
      </p:sp>
      <p:sp>
        <p:nvSpPr>
          <p:cNvPr id="6" name="Footer Placeholder 5">
            <a:extLst>
              <a:ext uri="{FF2B5EF4-FFF2-40B4-BE49-F238E27FC236}">
                <a16:creationId xmlns="" xmlns:a16="http://schemas.microsoft.com/office/drawing/2014/main" id="{4EFC0777-877E-4E42-A94A-02F371AEC0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5B38744-C6F0-476F-B3AC-9E320D97DB0E}"/>
              </a:ext>
            </a:extLst>
          </p:cNvPr>
          <p:cNvSpPr>
            <a:spLocks noGrp="1"/>
          </p:cNvSpPr>
          <p:nvPr>
            <p:ph type="sldNum" sz="quarter" idx="12"/>
          </p:nvPr>
        </p:nvSpPr>
        <p:spPr/>
        <p:txBody>
          <a:bodyPr/>
          <a:lstStyle/>
          <a:p>
            <a:fld id="{21ED0803-497D-4AB0-834E-E140225DC384}" type="slidenum">
              <a:rPr lang="en-US" smtClean="0"/>
              <a:t>‹#›</a:t>
            </a:fld>
            <a:endParaRPr lang="en-US"/>
          </a:p>
        </p:txBody>
      </p:sp>
    </p:spTree>
    <p:extLst>
      <p:ext uri="{BB962C8B-B14F-4D97-AF65-F5344CB8AC3E}">
        <p14:creationId xmlns:p14="http://schemas.microsoft.com/office/powerpoint/2010/main" val="96493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5D6043-A350-4DDF-92D0-87635B2AFCE8}"/>
              </a:ext>
            </a:extLst>
          </p:cNvPr>
          <p:cNvSpPr>
            <a:spLocks noGrp="1"/>
          </p:cNvSpPr>
          <p:nvPr>
            <p:ph type="title"/>
          </p:nvPr>
        </p:nvSpPr>
        <p:spPr>
          <a:xfrm>
            <a:off x="623888" y="1282304"/>
            <a:ext cx="7886700" cy="1886266"/>
          </a:xfrm>
        </p:spPr>
        <p:txBody>
          <a:bodyPr anchor="b">
            <a:normAutofit/>
          </a:bodyPr>
          <a:lstStyle>
            <a:lvl1pPr algn="ctr">
              <a:defRPr sz="5400" b="0">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 xmlns:a16="http://schemas.microsoft.com/office/drawing/2014/main" id="{190CB8F3-8462-4AEE-AB24-456ABAC50A78}"/>
              </a:ext>
            </a:extLst>
          </p:cNvPr>
          <p:cNvSpPr>
            <a:spLocks noGrp="1"/>
          </p:cNvSpPr>
          <p:nvPr>
            <p:ph type="body" idx="1"/>
          </p:nvPr>
        </p:nvSpPr>
        <p:spPr>
          <a:xfrm>
            <a:off x="623888" y="3442098"/>
            <a:ext cx="7886700" cy="941814"/>
          </a:xfrm>
        </p:spPr>
        <p:txBody>
          <a:bodyPr>
            <a:normAutofit/>
          </a:bodyPr>
          <a:lstStyle>
            <a:lvl1pPr marL="0" indent="0" algn="ctr">
              <a:buNone/>
              <a:defRPr sz="3200">
                <a:solidFill>
                  <a:srgbClr val="00206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 xmlns:a16="http://schemas.microsoft.com/office/drawing/2014/main" id="{4C39FDED-948A-4789-8CAC-124C531F5554}"/>
              </a:ext>
            </a:extLst>
          </p:cNvPr>
          <p:cNvSpPr>
            <a:spLocks noGrp="1"/>
          </p:cNvSpPr>
          <p:nvPr>
            <p:ph type="dt" sz="half" idx="10"/>
          </p:nvPr>
        </p:nvSpPr>
        <p:spPr/>
        <p:txBody>
          <a:bodyPr/>
          <a:lstStyle/>
          <a:p>
            <a:fld id="{22A5F1DF-C7E2-4548-B8D9-D735C7966921}" type="datetimeFigureOut">
              <a:rPr lang="en-US" smtClean="0"/>
              <a:t>10/14/2019</a:t>
            </a:fld>
            <a:endParaRPr lang="en-US"/>
          </a:p>
        </p:txBody>
      </p:sp>
      <p:sp>
        <p:nvSpPr>
          <p:cNvPr id="5" name="Footer Placeholder 4">
            <a:extLst>
              <a:ext uri="{FF2B5EF4-FFF2-40B4-BE49-F238E27FC236}">
                <a16:creationId xmlns="" xmlns:a16="http://schemas.microsoft.com/office/drawing/2014/main" id="{A5192B68-2417-42BC-A281-F8E9DE558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E37D6E0-6374-49B9-8BA8-9E8BE76C77D5}"/>
              </a:ext>
            </a:extLst>
          </p:cNvPr>
          <p:cNvSpPr>
            <a:spLocks noGrp="1"/>
          </p:cNvSpPr>
          <p:nvPr>
            <p:ph type="sldNum" sz="quarter" idx="12"/>
          </p:nvPr>
        </p:nvSpPr>
        <p:spPr/>
        <p:txBody>
          <a:bodyPr/>
          <a:lstStyle/>
          <a:p>
            <a:fld id="{21ED0803-497D-4AB0-834E-E140225DC384}" type="slidenum">
              <a:rPr lang="en-US" smtClean="0"/>
              <a:t>‹#›</a:t>
            </a:fld>
            <a:endParaRPr lang="en-US"/>
          </a:p>
        </p:txBody>
      </p:sp>
    </p:spTree>
    <p:extLst>
      <p:ext uri="{BB962C8B-B14F-4D97-AF65-F5344CB8AC3E}">
        <p14:creationId xmlns:p14="http://schemas.microsoft.com/office/powerpoint/2010/main" val="3223870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857250"/>
          </a:xfrm>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hart Placeholder 2"/>
          <p:cNvSpPr>
            <a:spLocks noGrp="1"/>
          </p:cNvSpPr>
          <p:nvPr>
            <p:ph type="chart" idx="1"/>
          </p:nvPr>
        </p:nvSpPr>
        <p:spPr>
          <a:xfrm>
            <a:off x="304800" y="1485900"/>
            <a:ext cx="8534400" cy="2971800"/>
          </a:xfrm>
        </p:spPr>
        <p:txBody>
          <a:bodyPr rtlCol="0">
            <a:normAutofit/>
          </a:bodyPr>
          <a:lstStyle>
            <a:lvl1pPr>
              <a:buClr>
                <a:srgbClr val="002060"/>
              </a:buClr>
              <a:buSzPct val="150000"/>
              <a:defRPr>
                <a:solidFill>
                  <a:srgbClr val="002060"/>
                </a:solidFill>
                <a:latin typeface="Arial" panose="020B0604020202020204" pitchFamily="34" charset="0"/>
                <a:cs typeface="Arial" panose="020B0604020202020204" pitchFamily="34" charset="0"/>
              </a:defRPr>
            </a:lvl1pPr>
          </a:lstStyle>
          <a:p>
            <a:pPr lvl="0"/>
            <a:endParaRPr lang="en-US" noProof="0"/>
          </a:p>
        </p:txBody>
      </p:sp>
    </p:spTree>
    <p:extLst>
      <p:ext uri="{BB962C8B-B14F-4D97-AF65-F5344CB8AC3E}">
        <p14:creationId xmlns:p14="http://schemas.microsoft.com/office/powerpoint/2010/main" val="2561971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EFC55F90-F58E-4DB1-A560-ECE37D75A015}"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2AF2A-C84F-4AF1-8145-E1398C9ADBAA}" type="slidenum">
              <a:rPr lang="en-US" smtClean="0"/>
              <a:t>‹#›</a:t>
            </a:fld>
            <a:endParaRPr lang="en-US"/>
          </a:p>
        </p:txBody>
      </p:sp>
      <p:sp>
        <p:nvSpPr>
          <p:cNvPr id="8" name="Content Placeholder 2">
            <a:extLst>
              <a:ext uri="{FF2B5EF4-FFF2-40B4-BE49-F238E27FC236}">
                <a16:creationId xmlns="" xmlns:a16="http://schemas.microsoft.com/office/drawing/2014/main" id="{3B98B09E-F16A-49A3-99C6-5FB433A96BDB}"/>
              </a:ext>
            </a:extLst>
          </p:cNvPr>
          <p:cNvSpPr>
            <a:spLocks noGrp="1"/>
          </p:cNvSpPr>
          <p:nvPr>
            <p:ph idx="13" hasCustomPrompt="1"/>
          </p:nvPr>
        </p:nvSpPr>
        <p:spPr>
          <a:xfrm>
            <a:off x="628650" y="1387505"/>
            <a:ext cx="3886200" cy="3263504"/>
          </a:xfrm>
        </p:spPr>
        <p:txBody>
          <a:bodyPr/>
          <a:lstStyle>
            <a:lvl1pPr>
              <a:buSzPct val="150000"/>
              <a:defRPr sz="3600">
                <a:solidFill>
                  <a:srgbClr val="002060"/>
                </a:solidFill>
                <a:latin typeface="Arial" panose="020B0604020202020204" pitchFamily="34" charset="0"/>
                <a:cs typeface="Arial" panose="020B0604020202020204" pitchFamily="34" charset="0"/>
              </a:defRPr>
            </a:lvl1pPr>
            <a:lvl2pPr>
              <a:buClr>
                <a:schemeClr val="accent2">
                  <a:lumMod val="75000"/>
                </a:schemeClr>
              </a:buClr>
              <a:buSzPct val="150000"/>
              <a:defRPr sz="3200">
                <a:solidFill>
                  <a:srgbClr val="002060"/>
                </a:solidFill>
                <a:latin typeface="Arial" panose="020B0604020202020204" pitchFamily="34" charset="0"/>
                <a:cs typeface="Arial" panose="020B0604020202020204" pitchFamily="34" charset="0"/>
              </a:defRPr>
            </a:lvl2pPr>
            <a:lvl3pPr>
              <a:buClr>
                <a:schemeClr val="accent6">
                  <a:lumMod val="75000"/>
                </a:schemeClr>
              </a:buClr>
              <a:buSzPct val="150000"/>
              <a:defRPr sz="2800">
                <a:solidFill>
                  <a:srgbClr val="002060"/>
                </a:solidFill>
                <a:latin typeface="Arial" panose="020B0604020202020204" pitchFamily="34" charset="0"/>
                <a:cs typeface="Arial" panose="020B0604020202020204" pitchFamily="34" charset="0"/>
              </a:defRPr>
            </a:lvl3pPr>
            <a:lvl4pPr>
              <a:buClr>
                <a:srgbClr val="00B0F0"/>
              </a:buClr>
              <a:buSzPct val="150000"/>
              <a:defRPr sz="2400">
                <a:solidFill>
                  <a:srgbClr val="002060"/>
                </a:solidFill>
                <a:latin typeface="Arial" panose="020B0604020202020204" pitchFamily="34" charset="0"/>
                <a:cs typeface="Arial" panose="020B0604020202020204" pitchFamily="34" charset="0"/>
              </a:defRPr>
            </a:lvl4pPr>
            <a:lvl5pPr>
              <a:buSzPct val="150000"/>
              <a:defRPr sz="2000">
                <a:solidFill>
                  <a:srgbClr val="002060"/>
                </a:solidFill>
                <a:latin typeface="Arial" panose="020B0604020202020204" pitchFamily="34" charset="0"/>
                <a:cs typeface="Arial" panose="020B0604020202020204" pitchFamily="34" charset="0"/>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
        <p:nvSpPr>
          <p:cNvPr id="9" name="Content Placeholder 2">
            <a:extLst>
              <a:ext uri="{FF2B5EF4-FFF2-40B4-BE49-F238E27FC236}">
                <a16:creationId xmlns="" xmlns:a16="http://schemas.microsoft.com/office/drawing/2014/main" id="{EA62A6F4-5F5F-4E37-BD01-3898D8B62E11}"/>
              </a:ext>
            </a:extLst>
          </p:cNvPr>
          <p:cNvSpPr>
            <a:spLocks noGrp="1"/>
          </p:cNvSpPr>
          <p:nvPr>
            <p:ph idx="14" hasCustomPrompt="1"/>
          </p:nvPr>
        </p:nvSpPr>
        <p:spPr>
          <a:xfrm>
            <a:off x="4629152" y="1387505"/>
            <a:ext cx="3886200" cy="3263504"/>
          </a:xfrm>
        </p:spPr>
        <p:txBody>
          <a:bodyPr/>
          <a:lstStyle>
            <a:lvl1pPr>
              <a:buSzPct val="150000"/>
              <a:defRPr sz="3600">
                <a:solidFill>
                  <a:srgbClr val="002060"/>
                </a:solidFill>
                <a:latin typeface="Arial" panose="020B0604020202020204" pitchFamily="34" charset="0"/>
                <a:cs typeface="Arial" panose="020B0604020202020204" pitchFamily="34" charset="0"/>
              </a:defRPr>
            </a:lvl1pPr>
            <a:lvl2pPr>
              <a:buClr>
                <a:schemeClr val="accent2">
                  <a:lumMod val="75000"/>
                </a:schemeClr>
              </a:buClr>
              <a:buSzPct val="150000"/>
              <a:defRPr sz="3200">
                <a:solidFill>
                  <a:srgbClr val="002060"/>
                </a:solidFill>
                <a:latin typeface="Arial" panose="020B0604020202020204" pitchFamily="34" charset="0"/>
                <a:cs typeface="Arial" panose="020B0604020202020204" pitchFamily="34" charset="0"/>
              </a:defRPr>
            </a:lvl2pPr>
            <a:lvl3pPr>
              <a:buClr>
                <a:schemeClr val="accent6">
                  <a:lumMod val="75000"/>
                </a:schemeClr>
              </a:buClr>
              <a:buSzPct val="150000"/>
              <a:defRPr sz="2800">
                <a:solidFill>
                  <a:srgbClr val="002060"/>
                </a:solidFill>
                <a:latin typeface="Arial" panose="020B0604020202020204" pitchFamily="34" charset="0"/>
                <a:cs typeface="Arial" panose="020B0604020202020204" pitchFamily="34" charset="0"/>
              </a:defRPr>
            </a:lvl3pPr>
            <a:lvl4pPr>
              <a:buClr>
                <a:srgbClr val="00B0F0"/>
              </a:buClr>
              <a:buSzPct val="150000"/>
              <a:defRPr sz="2400">
                <a:solidFill>
                  <a:srgbClr val="002060"/>
                </a:solidFill>
                <a:latin typeface="Arial" panose="020B0604020202020204" pitchFamily="34" charset="0"/>
                <a:cs typeface="Arial" panose="020B0604020202020204" pitchFamily="34" charset="0"/>
              </a:defRPr>
            </a:lvl4pPr>
            <a:lvl5pPr>
              <a:buSzPct val="150000"/>
              <a:defRPr sz="2000">
                <a:solidFill>
                  <a:srgbClr val="002060"/>
                </a:solidFill>
                <a:latin typeface="Arial" panose="020B0604020202020204" pitchFamily="34" charset="0"/>
                <a:cs typeface="Arial" panose="020B0604020202020204" pitchFamily="34" charset="0"/>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Tree>
    <p:extLst>
      <p:ext uri="{BB962C8B-B14F-4D97-AF65-F5344CB8AC3E}">
        <p14:creationId xmlns:p14="http://schemas.microsoft.com/office/powerpoint/2010/main" val="1781173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4130F5-E63C-4DB4-85A7-002A0CB10812}"/>
              </a:ext>
            </a:extLst>
          </p:cNvPr>
          <p:cNvSpPr>
            <a:spLocks noGrp="1"/>
          </p:cNvSpPr>
          <p:nvPr>
            <p:ph type="title"/>
          </p:nvPr>
        </p:nvSpPr>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Date Placeholder 4">
            <a:extLst>
              <a:ext uri="{FF2B5EF4-FFF2-40B4-BE49-F238E27FC236}">
                <a16:creationId xmlns="" xmlns:a16="http://schemas.microsoft.com/office/drawing/2014/main" id="{277A5913-A6EB-44C0-BC98-0B627762A45B}"/>
              </a:ext>
            </a:extLst>
          </p:cNvPr>
          <p:cNvSpPr>
            <a:spLocks noGrp="1"/>
          </p:cNvSpPr>
          <p:nvPr>
            <p:ph type="dt" sz="half" idx="10"/>
          </p:nvPr>
        </p:nvSpPr>
        <p:spPr/>
        <p:txBody>
          <a:bodyPr/>
          <a:lstStyle/>
          <a:p>
            <a:fld id="{B87F1630-18E0-4598-A895-6230A2B92767}" type="datetimeFigureOut">
              <a:rPr lang="en-US" smtClean="0"/>
              <a:t>10/14/2019</a:t>
            </a:fld>
            <a:endParaRPr lang="en-US"/>
          </a:p>
        </p:txBody>
      </p:sp>
      <p:sp>
        <p:nvSpPr>
          <p:cNvPr id="6" name="Footer Placeholder 5">
            <a:extLst>
              <a:ext uri="{FF2B5EF4-FFF2-40B4-BE49-F238E27FC236}">
                <a16:creationId xmlns="" xmlns:a16="http://schemas.microsoft.com/office/drawing/2014/main" id="{CADF0DA6-95B2-48F8-A5C2-710030CE77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C456C11-5884-4A5C-B583-5F05D47C7DB1}"/>
              </a:ext>
            </a:extLst>
          </p:cNvPr>
          <p:cNvSpPr>
            <a:spLocks noGrp="1"/>
          </p:cNvSpPr>
          <p:nvPr>
            <p:ph type="sldNum" sz="quarter" idx="12"/>
          </p:nvPr>
        </p:nvSpPr>
        <p:spPr/>
        <p:txBody>
          <a:bodyPr/>
          <a:lstStyle/>
          <a:p>
            <a:fld id="{8E8847A9-1D87-49EB-83B8-D90CA302E2FC}" type="slidenum">
              <a:rPr lang="en-US" smtClean="0"/>
              <a:t>‹#›</a:t>
            </a:fld>
            <a:endParaRPr lang="en-US"/>
          </a:p>
        </p:txBody>
      </p:sp>
      <p:sp>
        <p:nvSpPr>
          <p:cNvPr id="9" name="Content Placeholder 2">
            <a:extLst>
              <a:ext uri="{FF2B5EF4-FFF2-40B4-BE49-F238E27FC236}">
                <a16:creationId xmlns="" xmlns:a16="http://schemas.microsoft.com/office/drawing/2014/main" id="{1EFE5BB6-687D-4A6F-AE2D-9FA31B1EA975}"/>
              </a:ext>
            </a:extLst>
          </p:cNvPr>
          <p:cNvSpPr>
            <a:spLocks noGrp="1"/>
          </p:cNvSpPr>
          <p:nvPr>
            <p:ph idx="13" hasCustomPrompt="1"/>
          </p:nvPr>
        </p:nvSpPr>
        <p:spPr>
          <a:xfrm>
            <a:off x="628651" y="1360714"/>
            <a:ext cx="3867150" cy="3263504"/>
          </a:xfrm>
        </p:spPr>
        <p:txBody>
          <a:bodyPr/>
          <a:lstStyle>
            <a:lvl1pPr>
              <a:buSzPct val="150000"/>
              <a:defRPr sz="3600">
                <a:solidFill>
                  <a:srgbClr val="002060"/>
                </a:solidFill>
                <a:latin typeface="Arial" panose="020B0604020202020204" pitchFamily="34" charset="0"/>
                <a:cs typeface="Arial" panose="020B0604020202020204" pitchFamily="34" charset="0"/>
              </a:defRPr>
            </a:lvl1pPr>
            <a:lvl2pPr>
              <a:buClr>
                <a:schemeClr val="accent2">
                  <a:lumMod val="75000"/>
                </a:schemeClr>
              </a:buClr>
              <a:buSzPct val="150000"/>
              <a:defRPr sz="3200">
                <a:solidFill>
                  <a:srgbClr val="002060"/>
                </a:solidFill>
                <a:latin typeface="Arial" panose="020B0604020202020204" pitchFamily="34" charset="0"/>
                <a:cs typeface="Arial" panose="020B0604020202020204" pitchFamily="34" charset="0"/>
              </a:defRPr>
            </a:lvl2pPr>
            <a:lvl3pPr>
              <a:buClr>
                <a:schemeClr val="accent6">
                  <a:lumMod val="75000"/>
                </a:schemeClr>
              </a:buClr>
              <a:buSzPct val="150000"/>
              <a:defRPr sz="2800">
                <a:solidFill>
                  <a:srgbClr val="002060"/>
                </a:solidFill>
                <a:latin typeface="Arial" panose="020B0604020202020204" pitchFamily="34" charset="0"/>
                <a:cs typeface="Arial" panose="020B0604020202020204" pitchFamily="34" charset="0"/>
              </a:defRPr>
            </a:lvl3pPr>
            <a:lvl4pPr>
              <a:buClr>
                <a:srgbClr val="00B0F0"/>
              </a:buClr>
              <a:buSzPct val="150000"/>
              <a:defRPr sz="2400">
                <a:solidFill>
                  <a:srgbClr val="002060"/>
                </a:solidFill>
                <a:latin typeface="Arial" panose="020B0604020202020204" pitchFamily="34" charset="0"/>
                <a:cs typeface="Arial" panose="020B0604020202020204" pitchFamily="34" charset="0"/>
              </a:defRPr>
            </a:lvl4pPr>
            <a:lvl5pPr>
              <a:buSzPct val="150000"/>
              <a:defRPr sz="2000">
                <a:solidFill>
                  <a:srgbClr val="002060"/>
                </a:solidFill>
                <a:latin typeface="Arial" panose="020B0604020202020204" pitchFamily="34" charset="0"/>
                <a:cs typeface="Arial" panose="020B0604020202020204" pitchFamily="34" charset="0"/>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
        <p:nvSpPr>
          <p:cNvPr id="10" name="Content Placeholder 2">
            <a:extLst>
              <a:ext uri="{FF2B5EF4-FFF2-40B4-BE49-F238E27FC236}">
                <a16:creationId xmlns="" xmlns:a16="http://schemas.microsoft.com/office/drawing/2014/main" id="{D8E7EF4B-58D7-4294-83B1-199D18872F64}"/>
              </a:ext>
            </a:extLst>
          </p:cNvPr>
          <p:cNvSpPr>
            <a:spLocks noGrp="1"/>
          </p:cNvSpPr>
          <p:nvPr>
            <p:ph idx="14" hasCustomPrompt="1"/>
          </p:nvPr>
        </p:nvSpPr>
        <p:spPr>
          <a:xfrm>
            <a:off x="4648201" y="1360714"/>
            <a:ext cx="3867150" cy="3263504"/>
          </a:xfrm>
        </p:spPr>
        <p:txBody>
          <a:bodyPr/>
          <a:lstStyle>
            <a:lvl1pPr>
              <a:buSzPct val="150000"/>
              <a:defRPr sz="3600">
                <a:solidFill>
                  <a:srgbClr val="002060"/>
                </a:solidFill>
                <a:latin typeface="Arial" panose="020B0604020202020204" pitchFamily="34" charset="0"/>
                <a:cs typeface="Arial" panose="020B0604020202020204" pitchFamily="34" charset="0"/>
              </a:defRPr>
            </a:lvl1pPr>
            <a:lvl2pPr>
              <a:buClr>
                <a:schemeClr val="accent2">
                  <a:lumMod val="75000"/>
                </a:schemeClr>
              </a:buClr>
              <a:buSzPct val="150000"/>
              <a:defRPr sz="3200">
                <a:solidFill>
                  <a:srgbClr val="002060"/>
                </a:solidFill>
                <a:latin typeface="Arial" panose="020B0604020202020204" pitchFamily="34" charset="0"/>
                <a:cs typeface="Arial" panose="020B0604020202020204" pitchFamily="34" charset="0"/>
              </a:defRPr>
            </a:lvl2pPr>
            <a:lvl3pPr>
              <a:buClr>
                <a:schemeClr val="accent6">
                  <a:lumMod val="75000"/>
                </a:schemeClr>
              </a:buClr>
              <a:buSzPct val="150000"/>
              <a:defRPr sz="2800">
                <a:solidFill>
                  <a:srgbClr val="002060"/>
                </a:solidFill>
                <a:latin typeface="Arial" panose="020B0604020202020204" pitchFamily="34" charset="0"/>
                <a:cs typeface="Arial" panose="020B0604020202020204" pitchFamily="34" charset="0"/>
              </a:defRPr>
            </a:lvl3pPr>
            <a:lvl4pPr>
              <a:buClr>
                <a:srgbClr val="00B0F0"/>
              </a:buClr>
              <a:buSzPct val="150000"/>
              <a:defRPr sz="2400">
                <a:solidFill>
                  <a:srgbClr val="002060"/>
                </a:solidFill>
                <a:latin typeface="Arial" panose="020B0604020202020204" pitchFamily="34" charset="0"/>
                <a:cs typeface="Arial" panose="020B0604020202020204" pitchFamily="34" charset="0"/>
              </a:defRPr>
            </a:lvl4pPr>
            <a:lvl5pPr>
              <a:buSzPct val="150000"/>
              <a:defRPr sz="2000">
                <a:solidFill>
                  <a:srgbClr val="002060"/>
                </a:solidFill>
                <a:latin typeface="Arial" panose="020B0604020202020204" pitchFamily="34" charset="0"/>
                <a:cs typeface="Arial" panose="020B0604020202020204" pitchFamily="34" charset="0"/>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Tree>
    <p:extLst>
      <p:ext uri="{BB962C8B-B14F-4D97-AF65-F5344CB8AC3E}">
        <p14:creationId xmlns:p14="http://schemas.microsoft.com/office/powerpoint/2010/main" val="1704378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5490BF-59EE-4EC9-8744-597A88EEEFC7}"/>
              </a:ext>
            </a:extLst>
          </p:cNvPr>
          <p:cNvSpPr>
            <a:spLocks noGrp="1"/>
          </p:cNvSpPr>
          <p:nvPr>
            <p:ph type="ctrTitle"/>
          </p:nvPr>
        </p:nvSpPr>
        <p:spPr>
          <a:xfrm>
            <a:off x="1143000" y="841772"/>
            <a:ext cx="6858000" cy="1790700"/>
          </a:xfrm>
        </p:spPr>
        <p:txBody>
          <a:bodyPr anchor="b"/>
          <a:lstStyle>
            <a:lvl1pPr algn="ctr">
              <a:defRPr sz="6000" b="1">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 xmlns:a16="http://schemas.microsoft.com/office/drawing/2014/main" id="{54FCE4E6-1240-4489-A44B-FD4506450D9B}"/>
              </a:ext>
            </a:extLst>
          </p:cNvPr>
          <p:cNvSpPr>
            <a:spLocks noGrp="1"/>
          </p:cNvSpPr>
          <p:nvPr>
            <p:ph type="subTitle" idx="1"/>
          </p:nvPr>
        </p:nvSpPr>
        <p:spPr>
          <a:xfrm>
            <a:off x="1143000" y="2701528"/>
            <a:ext cx="6858000" cy="1241822"/>
          </a:xfrm>
        </p:spPr>
        <p:txBody>
          <a:bodyPr>
            <a:normAutofit/>
          </a:bodyPr>
          <a:lstStyle>
            <a:lvl1pPr marL="0" indent="0" algn="ctr">
              <a:buNone/>
              <a:defRPr sz="3600" b="1">
                <a:solidFill>
                  <a:srgbClr val="00206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C70DE08-E0E8-44F8-AD27-44200B16259F}"/>
              </a:ext>
            </a:extLst>
          </p:cNvPr>
          <p:cNvSpPr>
            <a:spLocks noGrp="1"/>
          </p:cNvSpPr>
          <p:nvPr>
            <p:ph type="dt" sz="half" idx="10"/>
          </p:nvPr>
        </p:nvSpPr>
        <p:spPr/>
        <p:txBody>
          <a:bodyPr/>
          <a:lstStyle/>
          <a:p>
            <a:fld id="{B87F1630-18E0-4598-A895-6230A2B92767}" type="datetimeFigureOut">
              <a:rPr lang="en-US" smtClean="0"/>
              <a:t>10/14/2019</a:t>
            </a:fld>
            <a:endParaRPr lang="en-US"/>
          </a:p>
        </p:txBody>
      </p:sp>
      <p:sp>
        <p:nvSpPr>
          <p:cNvPr id="5" name="Footer Placeholder 4">
            <a:extLst>
              <a:ext uri="{FF2B5EF4-FFF2-40B4-BE49-F238E27FC236}">
                <a16:creationId xmlns="" xmlns:a16="http://schemas.microsoft.com/office/drawing/2014/main" id="{BDA045AB-8A73-471E-920F-1C84D277B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9F1A98E-CA2E-4C54-8683-C5409C9908DE}"/>
              </a:ext>
            </a:extLst>
          </p:cNvPr>
          <p:cNvSpPr>
            <a:spLocks noGrp="1"/>
          </p:cNvSpPr>
          <p:nvPr>
            <p:ph type="sldNum" sz="quarter" idx="12"/>
          </p:nvPr>
        </p:nvSpPr>
        <p:spPr/>
        <p:txBody>
          <a:bodyPr/>
          <a:lstStyle/>
          <a:p>
            <a:fld id="{8E8847A9-1D87-49EB-83B8-D90CA302E2FC}" type="slidenum">
              <a:rPr lang="en-US" smtClean="0"/>
              <a:t>‹#›</a:t>
            </a:fld>
            <a:endParaRPr lang="en-US"/>
          </a:p>
        </p:txBody>
      </p:sp>
    </p:spTree>
    <p:extLst>
      <p:ext uri="{BB962C8B-B14F-4D97-AF65-F5344CB8AC3E}">
        <p14:creationId xmlns:p14="http://schemas.microsoft.com/office/powerpoint/2010/main" val="35695919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4323E5-0943-4845-93C4-587DB4F7C702}"/>
              </a:ext>
            </a:extLst>
          </p:cNvPr>
          <p:cNvSpPr>
            <a:spLocks noGrp="1"/>
          </p:cNvSpPr>
          <p:nvPr>
            <p:ph type="title"/>
          </p:nvPr>
        </p:nvSpPr>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Slide Number Placeholder 5">
            <a:extLst>
              <a:ext uri="{FF2B5EF4-FFF2-40B4-BE49-F238E27FC236}">
                <a16:creationId xmlns="" xmlns:a16="http://schemas.microsoft.com/office/drawing/2014/main" id="{FC3B61FC-665A-443E-965C-AD1DABAA3781}"/>
              </a:ext>
            </a:extLst>
          </p:cNvPr>
          <p:cNvSpPr>
            <a:spLocks noGrp="1"/>
          </p:cNvSpPr>
          <p:nvPr>
            <p:ph type="sldNum" sz="quarter" idx="12"/>
          </p:nvPr>
        </p:nvSpPr>
        <p:spPr/>
        <p:txBody>
          <a:bodyPr/>
          <a:lstStyle/>
          <a:p>
            <a:fld id="{8E8847A9-1D87-49EB-83B8-D90CA302E2FC}" type="slidenum">
              <a:rPr lang="en-US" smtClean="0"/>
              <a:t>‹#›</a:t>
            </a:fld>
            <a:endParaRPr lang="en-US"/>
          </a:p>
        </p:txBody>
      </p:sp>
      <p:sp>
        <p:nvSpPr>
          <p:cNvPr id="7" name="Content Placeholder 2">
            <a:extLst>
              <a:ext uri="{FF2B5EF4-FFF2-40B4-BE49-F238E27FC236}">
                <a16:creationId xmlns="" xmlns:a16="http://schemas.microsoft.com/office/drawing/2014/main" id="{E51F84B1-D841-499B-88E4-D33A85C1EE03}"/>
              </a:ext>
            </a:extLst>
          </p:cNvPr>
          <p:cNvSpPr>
            <a:spLocks noGrp="1"/>
          </p:cNvSpPr>
          <p:nvPr>
            <p:ph idx="1" hasCustomPrompt="1"/>
          </p:nvPr>
        </p:nvSpPr>
        <p:spPr>
          <a:xfrm>
            <a:off x="628650" y="1369219"/>
            <a:ext cx="7886700" cy="3263504"/>
          </a:xfrm>
        </p:spPr>
        <p:txBody>
          <a:bodyPr/>
          <a:lstStyle>
            <a:lvl1pPr marL="404813" indent="-404813">
              <a:buSzPct val="150000"/>
              <a:defRPr sz="3600">
                <a:solidFill>
                  <a:srgbClr val="002060"/>
                </a:solidFill>
                <a:latin typeface="Arial" panose="020B0604020202020204" pitchFamily="34" charset="0"/>
                <a:cs typeface="Arial" panose="020B0604020202020204" pitchFamily="34" charset="0"/>
              </a:defRPr>
            </a:lvl1pPr>
            <a:lvl2pPr>
              <a:buClr>
                <a:schemeClr val="accent2">
                  <a:lumMod val="75000"/>
                </a:schemeClr>
              </a:buClr>
              <a:buSzPct val="150000"/>
              <a:defRPr sz="3200">
                <a:solidFill>
                  <a:srgbClr val="002060"/>
                </a:solidFill>
                <a:latin typeface="Arial" panose="020B0604020202020204" pitchFamily="34" charset="0"/>
                <a:cs typeface="Arial" panose="020B0604020202020204" pitchFamily="34" charset="0"/>
              </a:defRPr>
            </a:lvl2pPr>
            <a:lvl3pPr>
              <a:buClr>
                <a:schemeClr val="accent6">
                  <a:lumMod val="75000"/>
                </a:schemeClr>
              </a:buClr>
              <a:buSzPct val="150000"/>
              <a:defRPr sz="2800">
                <a:solidFill>
                  <a:srgbClr val="002060"/>
                </a:solidFill>
                <a:latin typeface="Arial" panose="020B0604020202020204" pitchFamily="34" charset="0"/>
                <a:cs typeface="Arial" panose="020B0604020202020204" pitchFamily="34" charset="0"/>
              </a:defRPr>
            </a:lvl3pPr>
            <a:lvl4pPr>
              <a:buClr>
                <a:srgbClr val="00B0F0"/>
              </a:buClr>
              <a:buSzPct val="150000"/>
              <a:defRPr sz="2400">
                <a:solidFill>
                  <a:srgbClr val="002060"/>
                </a:solidFill>
                <a:latin typeface="Arial" panose="020B0604020202020204" pitchFamily="34" charset="0"/>
                <a:cs typeface="Arial" panose="020B0604020202020204" pitchFamily="34" charset="0"/>
              </a:defRPr>
            </a:lvl4pPr>
            <a:lvl5pPr>
              <a:buSzPct val="150000"/>
              <a:defRPr sz="2000">
                <a:solidFill>
                  <a:srgbClr val="002060"/>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Tree>
    <p:extLst>
      <p:ext uri="{BB962C8B-B14F-4D97-AF65-F5344CB8AC3E}">
        <p14:creationId xmlns:p14="http://schemas.microsoft.com/office/powerpoint/2010/main" val="14588317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055999-313A-4517-80A1-EBA59B4CDF55}"/>
              </a:ext>
            </a:extLst>
          </p:cNvPr>
          <p:cNvSpPr>
            <a:spLocks noGrp="1"/>
          </p:cNvSpPr>
          <p:nvPr>
            <p:ph type="title"/>
          </p:nvPr>
        </p:nvSpPr>
        <p:spPr>
          <a:xfrm>
            <a:off x="623888" y="1282304"/>
            <a:ext cx="7886700" cy="2139553"/>
          </a:xfrm>
        </p:spPr>
        <p:txBody>
          <a:bodyPr anchor="b"/>
          <a:lstStyle>
            <a:lvl1pPr>
              <a:defRPr sz="6000" b="0">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 xmlns:a16="http://schemas.microsoft.com/office/drawing/2014/main" id="{4A399153-D617-4E9F-9C81-8E00DAEC1769}"/>
              </a:ext>
            </a:extLst>
          </p:cNvPr>
          <p:cNvSpPr>
            <a:spLocks noGrp="1"/>
          </p:cNvSpPr>
          <p:nvPr>
            <p:ph type="body" idx="1"/>
          </p:nvPr>
        </p:nvSpPr>
        <p:spPr>
          <a:xfrm>
            <a:off x="623888" y="3442098"/>
            <a:ext cx="7886700" cy="1125140"/>
          </a:xfrm>
        </p:spPr>
        <p:txBody>
          <a:bodyPr>
            <a:normAutofit/>
          </a:bodyPr>
          <a:lstStyle>
            <a:lvl1pPr marL="0" indent="0">
              <a:buNone/>
              <a:defRPr sz="3200">
                <a:solidFill>
                  <a:srgbClr val="00206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 xmlns:a16="http://schemas.microsoft.com/office/drawing/2014/main" id="{728FB9D1-A6BC-48DB-977C-C68B0918452F}"/>
              </a:ext>
            </a:extLst>
          </p:cNvPr>
          <p:cNvSpPr>
            <a:spLocks noGrp="1"/>
          </p:cNvSpPr>
          <p:nvPr>
            <p:ph type="dt" sz="half" idx="10"/>
          </p:nvPr>
        </p:nvSpPr>
        <p:spPr/>
        <p:txBody>
          <a:bodyPr/>
          <a:lstStyle/>
          <a:p>
            <a:fld id="{B87F1630-18E0-4598-A895-6230A2B92767}" type="datetimeFigureOut">
              <a:rPr lang="en-US" smtClean="0"/>
              <a:t>10/14/2019</a:t>
            </a:fld>
            <a:endParaRPr lang="en-US"/>
          </a:p>
        </p:txBody>
      </p:sp>
      <p:sp>
        <p:nvSpPr>
          <p:cNvPr id="5" name="Footer Placeholder 4">
            <a:extLst>
              <a:ext uri="{FF2B5EF4-FFF2-40B4-BE49-F238E27FC236}">
                <a16:creationId xmlns="" xmlns:a16="http://schemas.microsoft.com/office/drawing/2014/main" id="{549D8613-B68C-43C7-9B36-13E235E90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E64A461-532A-490B-BC79-2C7B90703297}"/>
              </a:ext>
            </a:extLst>
          </p:cNvPr>
          <p:cNvSpPr>
            <a:spLocks noGrp="1"/>
          </p:cNvSpPr>
          <p:nvPr>
            <p:ph type="sldNum" sz="quarter" idx="12"/>
          </p:nvPr>
        </p:nvSpPr>
        <p:spPr/>
        <p:txBody>
          <a:bodyPr/>
          <a:lstStyle/>
          <a:p>
            <a:fld id="{8E8847A9-1D87-49EB-83B8-D90CA302E2FC}" type="slidenum">
              <a:rPr lang="en-US" smtClean="0"/>
              <a:t>‹#›</a:t>
            </a:fld>
            <a:endParaRPr lang="en-US"/>
          </a:p>
        </p:txBody>
      </p:sp>
    </p:spTree>
    <p:extLst>
      <p:ext uri="{BB962C8B-B14F-4D97-AF65-F5344CB8AC3E}">
        <p14:creationId xmlns:p14="http://schemas.microsoft.com/office/powerpoint/2010/main" val="1580126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4130F5-E63C-4DB4-85A7-002A0CB10812}"/>
              </a:ext>
            </a:extLst>
          </p:cNvPr>
          <p:cNvSpPr>
            <a:spLocks noGrp="1"/>
          </p:cNvSpPr>
          <p:nvPr>
            <p:ph type="title"/>
          </p:nvPr>
        </p:nvSpPr>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Date Placeholder 4">
            <a:extLst>
              <a:ext uri="{FF2B5EF4-FFF2-40B4-BE49-F238E27FC236}">
                <a16:creationId xmlns="" xmlns:a16="http://schemas.microsoft.com/office/drawing/2014/main" id="{277A5913-A6EB-44C0-BC98-0B627762A45B}"/>
              </a:ext>
            </a:extLst>
          </p:cNvPr>
          <p:cNvSpPr>
            <a:spLocks noGrp="1"/>
          </p:cNvSpPr>
          <p:nvPr>
            <p:ph type="dt" sz="half" idx="10"/>
          </p:nvPr>
        </p:nvSpPr>
        <p:spPr/>
        <p:txBody>
          <a:bodyPr/>
          <a:lstStyle/>
          <a:p>
            <a:fld id="{B87F1630-18E0-4598-A895-6230A2B92767}" type="datetimeFigureOut">
              <a:rPr lang="en-US" smtClean="0"/>
              <a:t>10/14/2019</a:t>
            </a:fld>
            <a:endParaRPr lang="en-US"/>
          </a:p>
        </p:txBody>
      </p:sp>
      <p:sp>
        <p:nvSpPr>
          <p:cNvPr id="6" name="Footer Placeholder 5">
            <a:extLst>
              <a:ext uri="{FF2B5EF4-FFF2-40B4-BE49-F238E27FC236}">
                <a16:creationId xmlns="" xmlns:a16="http://schemas.microsoft.com/office/drawing/2014/main" id="{CADF0DA6-95B2-48F8-A5C2-710030CE77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C456C11-5884-4A5C-B583-5F05D47C7DB1}"/>
              </a:ext>
            </a:extLst>
          </p:cNvPr>
          <p:cNvSpPr>
            <a:spLocks noGrp="1"/>
          </p:cNvSpPr>
          <p:nvPr>
            <p:ph type="sldNum" sz="quarter" idx="12"/>
          </p:nvPr>
        </p:nvSpPr>
        <p:spPr/>
        <p:txBody>
          <a:bodyPr/>
          <a:lstStyle/>
          <a:p>
            <a:fld id="{8E8847A9-1D87-49EB-83B8-D90CA302E2FC}" type="slidenum">
              <a:rPr lang="en-US" smtClean="0"/>
              <a:t>‹#›</a:t>
            </a:fld>
            <a:endParaRPr lang="en-US"/>
          </a:p>
        </p:txBody>
      </p:sp>
      <p:sp>
        <p:nvSpPr>
          <p:cNvPr id="9" name="Content Placeholder 2">
            <a:extLst>
              <a:ext uri="{FF2B5EF4-FFF2-40B4-BE49-F238E27FC236}">
                <a16:creationId xmlns="" xmlns:a16="http://schemas.microsoft.com/office/drawing/2014/main" id="{1EFE5BB6-687D-4A6F-AE2D-9FA31B1EA975}"/>
              </a:ext>
            </a:extLst>
          </p:cNvPr>
          <p:cNvSpPr>
            <a:spLocks noGrp="1"/>
          </p:cNvSpPr>
          <p:nvPr>
            <p:ph idx="13" hasCustomPrompt="1"/>
          </p:nvPr>
        </p:nvSpPr>
        <p:spPr>
          <a:xfrm>
            <a:off x="628651" y="1360714"/>
            <a:ext cx="3867150" cy="3263504"/>
          </a:xfrm>
        </p:spPr>
        <p:txBody>
          <a:bodyPr/>
          <a:lstStyle>
            <a:lvl1pPr>
              <a:buSzPct val="150000"/>
              <a:defRPr sz="3600">
                <a:solidFill>
                  <a:srgbClr val="002060"/>
                </a:solidFill>
                <a:latin typeface="Arial" panose="020B0604020202020204" pitchFamily="34" charset="0"/>
                <a:cs typeface="Arial" panose="020B0604020202020204" pitchFamily="34" charset="0"/>
              </a:defRPr>
            </a:lvl1pPr>
            <a:lvl2pPr>
              <a:buClr>
                <a:schemeClr val="accent2">
                  <a:lumMod val="75000"/>
                </a:schemeClr>
              </a:buClr>
              <a:buSzPct val="150000"/>
              <a:defRPr sz="3200">
                <a:solidFill>
                  <a:srgbClr val="002060"/>
                </a:solidFill>
                <a:latin typeface="Arial" panose="020B0604020202020204" pitchFamily="34" charset="0"/>
                <a:cs typeface="Arial" panose="020B0604020202020204" pitchFamily="34" charset="0"/>
              </a:defRPr>
            </a:lvl2pPr>
            <a:lvl3pPr>
              <a:buClr>
                <a:schemeClr val="accent6">
                  <a:lumMod val="75000"/>
                </a:schemeClr>
              </a:buClr>
              <a:buSzPct val="150000"/>
              <a:defRPr sz="2800">
                <a:solidFill>
                  <a:srgbClr val="002060"/>
                </a:solidFill>
                <a:latin typeface="Arial" panose="020B0604020202020204" pitchFamily="34" charset="0"/>
                <a:cs typeface="Arial" panose="020B0604020202020204" pitchFamily="34" charset="0"/>
              </a:defRPr>
            </a:lvl3pPr>
            <a:lvl4pPr>
              <a:buClr>
                <a:srgbClr val="00B0F0"/>
              </a:buClr>
              <a:buSzPct val="150000"/>
              <a:defRPr sz="2400">
                <a:solidFill>
                  <a:srgbClr val="002060"/>
                </a:solidFill>
                <a:latin typeface="Arial" panose="020B0604020202020204" pitchFamily="34" charset="0"/>
                <a:cs typeface="Arial" panose="020B0604020202020204" pitchFamily="34" charset="0"/>
              </a:defRPr>
            </a:lvl4pPr>
            <a:lvl5pPr>
              <a:buSzPct val="150000"/>
              <a:defRPr sz="2000">
                <a:solidFill>
                  <a:srgbClr val="002060"/>
                </a:solidFill>
                <a:latin typeface="Arial" panose="020B0604020202020204" pitchFamily="34" charset="0"/>
                <a:cs typeface="Arial" panose="020B0604020202020204" pitchFamily="34" charset="0"/>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
        <p:nvSpPr>
          <p:cNvPr id="10" name="Content Placeholder 2">
            <a:extLst>
              <a:ext uri="{FF2B5EF4-FFF2-40B4-BE49-F238E27FC236}">
                <a16:creationId xmlns="" xmlns:a16="http://schemas.microsoft.com/office/drawing/2014/main" id="{D8E7EF4B-58D7-4294-83B1-199D18872F64}"/>
              </a:ext>
            </a:extLst>
          </p:cNvPr>
          <p:cNvSpPr>
            <a:spLocks noGrp="1"/>
          </p:cNvSpPr>
          <p:nvPr>
            <p:ph idx="14" hasCustomPrompt="1"/>
          </p:nvPr>
        </p:nvSpPr>
        <p:spPr>
          <a:xfrm>
            <a:off x="4648201" y="1360714"/>
            <a:ext cx="3867150" cy="3263504"/>
          </a:xfrm>
        </p:spPr>
        <p:txBody>
          <a:bodyPr/>
          <a:lstStyle>
            <a:lvl1pPr>
              <a:buSzPct val="150000"/>
              <a:defRPr sz="3600">
                <a:solidFill>
                  <a:srgbClr val="002060"/>
                </a:solidFill>
                <a:latin typeface="Arial" panose="020B0604020202020204" pitchFamily="34" charset="0"/>
                <a:cs typeface="Arial" panose="020B0604020202020204" pitchFamily="34" charset="0"/>
              </a:defRPr>
            </a:lvl1pPr>
            <a:lvl2pPr>
              <a:buClr>
                <a:schemeClr val="accent2">
                  <a:lumMod val="75000"/>
                </a:schemeClr>
              </a:buClr>
              <a:buSzPct val="150000"/>
              <a:defRPr sz="3200">
                <a:solidFill>
                  <a:srgbClr val="002060"/>
                </a:solidFill>
                <a:latin typeface="Arial" panose="020B0604020202020204" pitchFamily="34" charset="0"/>
                <a:cs typeface="Arial" panose="020B0604020202020204" pitchFamily="34" charset="0"/>
              </a:defRPr>
            </a:lvl2pPr>
            <a:lvl3pPr>
              <a:buClr>
                <a:schemeClr val="accent6">
                  <a:lumMod val="75000"/>
                </a:schemeClr>
              </a:buClr>
              <a:buSzPct val="150000"/>
              <a:defRPr sz="2800">
                <a:solidFill>
                  <a:srgbClr val="002060"/>
                </a:solidFill>
                <a:latin typeface="Arial" panose="020B0604020202020204" pitchFamily="34" charset="0"/>
                <a:cs typeface="Arial" panose="020B0604020202020204" pitchFamily="34" charset="0"/>
              </a:defRPr>
            </a:lvl3pPr>
            <a:lvl4pPr>
              <a:buClr>
                <a:srgbClr val="00B0F0"/>
              </a:buClr>
              <a:buSzPct val="150000"/>
              <a:defRPr sz="2400">
                <a:solidFill>
                  <a:srgbClr val="002060"/>
                </a:solidFill>
                <a:latin typeface="Arial" panose="020B0604020202020204" pitchFamily="34" charset="0"/>
                <a:cs typeface="Arial" panose="020B0604020202020204" pitchFamily="34" charset="0"/>
              </a:defRPr>
            </a:lvl4pPr>
            <a:lvl5pPr>
              <a:buSzPct val="150000"/>
              <a:defRPr sz="2000">
                <a:solidFill>
                  <a:srgbClr val="002060"/>
                </a:solidFill>
                <a:latin typeface="Arial" panose="020B0604020202020204" pitchFamily="34" charset="0"/>
                <a:cs typeface="Arial" panose="020B0604020202020204" pitchFamily="34" charset="0"/>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Tree>
    <p:extLst>
      <p:ext uri="{BB962C8B-B14F-4D97-AF65-F5344CB8AC3E}">
        <p14:creationId xmlns:p14="http://schemas.microsoft.com/office/powerpoint/2010/main" val="583361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5EA75B-7426-43F2-82E9-1D3167A4E8CF}"/>
              </a:ext>
            </a:extLst>
          </p:cNvPr>
          <p:cNvSpPr>
            <a:spLocks noGrp="1"/>
          </p:cNvSpPr>
          <p:nvPr>
            <p:ph type="title"/>
          </p:nvPr>
        </p:nvSpPr>
        <p:spPr>
          <a:xfrm>
            <a:off x="630238" y="273844"/>
            <a:ext cx="7886700" cy="994172"/>
          </a:xfrm>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 xmlns:a16="http://schemas.microsoft.com/office/drawing/2014/main" id="{A485D42F-C9E5-4F48-886C-9AB42A328601}"/>
              </a:ext>
            </a:extLst>
          </p:cNvPr>
          <p:cNvSpPr>
            <a:spLocks noGrp="1"/>
          </p:cNvSpPr>
          <p:nvPr>
            <p:ph type="body" idx="1"/>
          </p:nvPr>
        </p:nvSpPr>
        <p:spPr>
          <a:xfrm>
            <a:off x="630239" y="1260872"/>
            <a:ext cx="3868737" cy="617934"/>
          </a:xfrm>
        </p:spPr>
        <p:txBody>
          <a:bodyPr anchor="b">
            <a:normAutofit/>
          </a:bodyPr>
          <a:lstStyle>
            <a:lvl1pPr marL="0" indent="0">
              <a:buNone/>
              <a:defRPr sz="28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 xmlns:a16="http://schemas.microsoft.com/office/drawing/2014/main" id="{6A927615-0C07-497D-8059-852EAA84E003}"/>
              </a:ext>
            </a:extLst>
          </p:cNvPr>
          <p:cNvSpPr>
            <a:spLocks noGrp="1"/>
          </p:cNvSpPr>
          <p:nvPr>
            <p:ph type="body" sz="quarter" idx="3"/>
          </p:nvPr>
        </p:nvSpPr>
        <p:spPr>
          <a:xfrm>
            <a:off x="4629150" y="1260872"/>
            <a:ext cx="3887788" cy="617934"/>
          </a:xfrm>
        </p:spPr>
        <p:txBody>
          <a:bodyPr anchor="b">
            <a:normAutofit/>
          </a:bodyPr>
          <a:lstStyle>
            <a:lvl1pPr marL="0" indent="0">
              <a:buNone/>
              <a:defRPr sz="28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 xmlns:a16="http://schemas.microsoft.com/office/drawing/2014/main" id="{4EAEC210-4FA5-4D78-B3C7-07AFDD9187D3}"/>
              </a:ext>
            </a:extLst>
          </p:cNvPr>
          <p:cNvSpPr>
            <a:spLocks noGrp="1"/>
          </p:cNvSpPr>
          <p:nvPr>
            <p:ph type="dt" sz="half" idx="10"/>
          </p:nvPr>
        </p:nvSpPr>
        <p:spPr/>
        <p:txBody>
          <a:bodyPr/>
          <a:lstStyle/>
          <a:p>
            <a:fld id="{B87F1630-18E0-4598-A895-6230A2B92767}" type="datetimeFigureOut">
              <a:rPr lang="en-US" smtClean="0"/>
              <a:t>10/14/2019</a:t>
            </a:fld>
            <a:endParaRPr lang="en-US"/>
          </a:p>
        </p:txBody>
      </p:sp>
      <p:sp>
        <p:nvSpPr>
          <p:cNvPr id="8" name="Footer Placeholder 7">
            <a:extLst>
              <a:ext uri="{FF2B5EF4-FFF2-40B4-BE49-F238E27FC236}">
                <a16:creationId xmlns="" xmlns:a16="http://schemas.microsoft.com/office/drawing/2014/main" id="{1B71731C-CCEB-4B46-B3F4-483FB28968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CFDC3A47-6ED7-4D58-9C16-544DF4D7E83E}"/>
              </a:ext>
            </a:extLst>
          </p:cNvPr>
          <p:cNvSpPr>
            <a:spLocks noGrp="1"/>
          </p:cNvSpPr>
          <p:nvPr>
            <p:ph type="sldNum" sz="quarter" idx="12"/>
          </p:nvPr>
        </p:nvSpPr>
        <p:spPr/>
        <p:txBody>
          <a:bodyPr/>
          <a:lstStyle/>
          <a:p>
            <a:fld id="{8E8847A9-1D87-49EB-83B8-D90CA302E2FC}" type="slidenum">
              <a:rPr lang="en-US" smtClean="0"/>
              <a:t>‹#›</a:t>
            </a:fld>
            <a:endParaRPr lang="en-US"/>
          </a:p>
        </p:txBody>
      </p:sp>
      <p:sp>
        <p:nvSpPr>
          <p:cNvPr id="10" name="Content Placeholder 2">
            <a:extLst>
              <a:ext uri="{FF2B5EF4-FFF2-40B4-BE49-F238E27FC236}">
                <a16:creationId xmlns="" xmlns:a16="http://schemas.microsoft.com/office/drawing/2014/main" id="{359835A0-412F-45B8-94DE-A47FA9D8C70A}"/>
              </a:ext>
            </a:extLst>
          </p:cNvPr>
          <p:cNvSpPr>
            <a:spLocks noGrp="1"/>
          </p:cNvSpPr>
          <p:nvPr>
            <p:ph idx="13" hasCustomPrompt="1"/>
          </p:nvPr>
        </p:nvSpPr>
        <p:spPr>
          <a:xfrm>
            <a:off x="628650" y="1919798"/>
            <a:ext cx="3867150" cy="2745412"/>
          </a:xfrm>
        </p:spPr>
        <p:txBody>
          <a:bodyPr/>
          <a:lstStyle>
            <a:lvl1pPr>
              <a:buSzPct val="150000"/>
              <a:defRPr sz="3600">
                <a:solidFill>
                  <a:srgbClr val="002060"/>
                </a:solidFill>
                <a:latin typeface="Arial" panose="020B0604020202020204" pitchFamily="34" charset="0"/>
                <a:cs typeface="Arial" panose="020B0604020202020204" pitchFamily="34" charset="0"/>
              </a:defRPr>
            </a:lvl1pPr>
            <a:lvl2pPr>
              <a:buClr>
                <a:schemeClr val="accent2">
                  <a:lumMod val="75000"/>
                </a:schemeClr>
              </a:buClr>
              <a:buSzPct val="150000"/>
              <a:defRPr sz="3200">
                <a:solidFill>
                  <a:srgbClr val="002060"/>
                </a:solidFill>
                <a:latin typeface="Arial" panose="020B0604020202020204" pitchFamily="34" charset="0"/>
                <a:cs typeface="Arial" panose="020B0604020202020204" pitchFamily="34" charset="0"/>
              </a:defRPr>
            </a:lvl2pPr>
            <a:lvl3pPr>
              <a:buClr>
                <a:schemeClr val="accent6">
                  <a:lumMod val="75000"/>
                </a:schemeClr>
              </a:buClr>
              <a:buSzPct val="150000"/>
              <a:defRPr sz="2800">
                <a:solidFill>
                  <a:srgbClr val="002060"/>
                </a:solidFill>
                <a:latin typeface="Arial" panose="020B0604020202020204" pitchFamily="34" charset="0"/>
                <a:cs typeface="Arial" panose="020B0604020202020204" pitchFamily="34" charset="0"/>
              </a:defRPr>
            </a:lvl3pPr>
            <a:lvl4pPr>
              <a:buClr>
                <a:srgbClr val="00B0F0"/>
              </a:buClr>
              <a:buSzPct val="150000"/>
              <a:defRPr sz="2400">
                <a:solidFill>
                  <a:srgbClr val="002060"/>
                </a:solidFill>
                <a:latin typeface="Arial" panose="020B0604020202020204" pitchFamily="34" charset="0"/>
                <a:cs typeface="Arial" panose="020B0604020202020204" pitchFamily="34" charset="0"/>
              </a:defRPr>
            </a:lvl4pPr>
            <a:lvl5pPr>
              <a:buSzPct val="150000"/>
              <a:defRPr sz="2000">
                <a:solidFill>
                  <a:srgbClr val="002060"/>
                </a:solidFill>
                <a:latin typeface="Arial" panose="020B0604020202020204" pitchFamily="34" charset="0"/>
                <a:cs typeface="Arial" panose="020B0604020202020204" pitchFamily="34" charset="0"/>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
        <p:nvSpPr>
          <p:cNvPr id="11" name="Content Placeholder 2">
            <a:extLst>
              <a:ext uri="{FF2B5EF4-FFF2-40B4-BE49-F238E27FC236}">
                <a16:creationId xmlns="" xmlns:a16="http://schemas.microsoft.com/office/drawing/2014/main" id="{BE9ADD42-0ECE-4F87-8845-159063584696}"/>
              </a:ext>
            </a:extLst>
          </p:cNvPr>
          <p:cNvSpPr>
            <a:spLocks noGrp="1"/>
          </p:cNvSpPr>
          <p:nvPr>
            <p:ph idx="14" hasCustomPrompt="1"/>
          </p:nvPr>
        </p:nvSpPr>
        <p:spPr>
          <a:xfrm>
            <a:off x="4646612" y="1919797"/>
            <a:ext cx="3867150" cy="3263504"/>
          </a:xfrm>
        </p:spPr>
        <p:txBody>
          <a:bodyPr/>
          <a:lstStyle>
            <a:lvl1pPr>
              <a:buSzPct val="150000"/>
              <a:defRPr sz="3600">
                <a:solidFill>
                  <a:srgbClr val="002060"/>
                </a:solidFill>
                <a:latin typeface="Arial" panose="020B0604020202020204" pitchFamily="34" charset="0"/>
                <a:cs typeface="Arial" panose="020B0604020202020204" pitchFamily="34" charset="0"/>
              </a:defRPr>
            </a:lvl1pPr>
            <a:lvl2pPr>
              <a:buClr>
                <a:schemeClr val="accent2">
                  <a:lumMod val="75000"/>
                </a:schemeClr>
              </a:buClr>
              <a:buSzPct val="150000"/>
              <a:defRPr sz="3200">
                <a:solidFill>
                  <a:srgbClr val="002060"/>
                </a:solidFill>
                <a:latin typeface="Arial" panose="020B0604020202020204" pitchFamily="34" charset="0"/>
                <a:cs typeface="Arial" panose="020B0604020202020204" pitchFamily="34" charset="0"/>
              </a:defRPr>
            </a:lvl2pPr>
            <a:lvl3pPr>
              <a:buClr>
                <a:schemeClr val="accent6">
                  <a:lumMod val="75000"/>
                </a:schemeClr>
              </a:buClr>
              <a:buSzPct val="150000"/>
              <a:defRPr sz="2800">
                <a:solidFill>
                  <a:srgbClr val="002060"/>
                </a:solidFill>
                <a:latin typeface="Arial" panose="020B0604020202020204" pitchFamily="34" charset="0"/>
                <a:cs typeface="Arial" panose="020B0604020202020204" pitchFamily="34" charset="0"/>
              </a:defRPr>
            </a:lvl3pPr>
            <a:lvl4pPr>
              <a:buClr>
                <a:srgbClr val="00B0F0"/>
              </a:buClr>
              <a:buSzPct val="150000"/>
              <a:defRPr sz="2400">
                <a:solidFill>
                  <a:srgbClr val="002060"/>
                </a:solidFill>
                <a:latin typeface="Arial" panose="020B0604020202020204" pitchFamily="34" charset="0"/>
                <a:cs typeface="Arial" panose="020B0604020202020204" pitchFamily="34" charset="0"/>
              </a:defRPr>
            </a:lvl4pPr>
            <a:lvl5pPr>
              <a:buSzPct val="150000"/>
              <a:defRPr sz="2000">
                <a:solidFill>
                  <a:srgbClr val="002060"/>
                </a:solidFill>
                <a:latin typeface="Arial" panose="020B0604020202020204" pitchFamily="34" charset="0"/>
                <a:cs typeface="Arial" panose="020B0604020202020204" pitchFamily="34" charset="0"/>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Tree>
    <p:extLst>
      <p:ext uri="{BB962C8B-B14F-4D97-AF65-F5344CB8AC3E}">
        <p14:creationId xmlns:p14="http://schemas.microsoft.com/office/powerpoint/2010/main" val="2983142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96D11B-29DF-4B67-BD79-AA0176671493}"/>
              </a:ext>
            </a:extLst>
          </p:cNvPr>
          <p:cNvSpPr>
            <a:spLocks noGrp="1"/>
          </p:cNvSpPr>
          <p:nvPr>
            <p:ph type="title"/>
          </p:nvPr>
        </p:nvSpPr>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 xmlns:a16="http://schemas.microsoft.com/office/drawing/2014/main" id="{1C349B81-0111-443D-9270-8BD0FAE76DB6}"/>
              </a:ext>
            </a:extLst>
          </p:cNvPr>
          <p:cNvSpPr>
            <a:spLocks noGrp="1"/>
          </p:cNvSpPr>
          <p:nvPr>
            <p:ph type="dt" sz="half" idx="10"/>
          </p:nvPr>
        </p:nvSpPr>
        <p:spPr/>
        <p:txBody>
          <a:bodyPr/>
          <a:lstStyle/>
          <a:p>
            <a:fld id="{B87F1630-18E0-4598-A895-6230A2B92767}" type="datetimeFigureOut">
              <a:rPr lang="en-US" smtClean="0"/>
              <a:t>10/14/2019</a:t>
            </a:fld>
            <a:endParaRPr lang="en-US"/>
          </a:p>
        </p:txBody>
      </p:sp>
      <p:sp>
        <p:nvSpPr>
          <p:cNvPr id="4" name="Footer Placeholder 3">
            <a:extLst>
              <a:ext uri="{FF2B5EF4-FFF2-40B4-BE49-F238E27FC236}">
                <a16:creationId xmlns="" xmlns:a16="http://schemas.microsoft.com/office/drawing/2014/main" id="{7BF34C8C-D84A-4DD9-A949-073107908B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F34CDB5-D639-44A0-B4E3-8F85EDE26219}"/>
              </a:ext>
            </a:extLst>
          </p:cNvPr>
          <p:cNvSpPr>
            <a:spLocks noGrp="1"/>
          </p:cNvSpPr>
          <p:nvPr>
            <p:ph type="sldNum" sz="quarter" idx="12"/>
          </p:nvPr>
        </p:nvSpPr>
        <p:spPr/>
        <p:txBody>
          <a:bodyPr/>
          <a:lstStyle/>
          <a:p>
            <a:fld id="{8E8847A9-1D87-49EB-83B8-D90CA302E2FC}" type="slidenum">
              <a:rPr lang="en-US" smtClean="0"/>
              <a:t>‹#›</a:t>
            </a:fld>
            <a:endParaRPr lang="en-US"/>
          </a:p>
        </p:txBody>
      </p:sp>
    </p:spTree>
    <p:extLst>
      <p:ext uri="{BB962C8B-B14F-4D97-AF65-F5344CB8AC3E}">
        <p14:creationId xmlns:p14="http://schemas.microsoft.com/office/powerpoint/2010/main" val="3501758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0246AE0-BD9D-477F-A4D7-803AFC03F4A8}"/>
              </a:ext>
            </a:extLst>
          </p:cNvPr>
          <p:cNvSpPr>
            <a:spLocks noGrp="1"/>
          </p:cNvSpPr>
          <p:nvPr>
            <p:ph type="dt" sz="half" idx="10"/>
          </p:nvPr>
        </p:nvSpPr>
        <p:spPr/>
        <p:txBody>
          <a:bodyPr/>
          <a:lstStyle/>
          <a:p>
            <a:fld id="{B87F1630-18E0-4598-A895-6230A2B92767}" type="datetimeFigureOut">
              <a:rPr lang="en-US" smtClean="0"/>
              <a:t>10/14/2019</a:t>
            </a:fld>
            <a:endParaRPr lang="en-US"/>
          </a:p>
        </p:txBody>
      </p:sp>
      <p:sp>
        <p:nvSpPr>
          <p:cNvPr id="3" name="Footer Placeholder 2">
            <a:extLst>
              <a:ext uri="{FF2B5EF4-FFF2-40B4-BE49-F238E27FC236}">
                <a16:creationId xmlns="" xmlns:a16="http://schemas.microsoft.com/office/drawing/2014/main" id="{7EB77BEB-2701-4F69-9600-D855D8B428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D4162A8B-E624-42F3-A4FF-5530E4C6C952}"/>
              </a:ext>
            </a:extLst>
          </p:cNvPr>
          <p:cNvSpPr>
            <a:spLocks noGrp="1"/>
          </p:cNvSpPr>
          <p:nvPr>
            <p:ph type="sldNum" sz="quarter" idx="12"/>
          </p:nvPr>
        </p:nvSpPr>
        <p:spPr/>
        <p:txBody>
          <a:bodyPr/>
          <a:lstStyle/>
          <a:p>
            <a:fld id="{8E8847A9-1D87-49EB-83B8-D90CA302E2FC}" type="slidenum">
              <a:rPr lang="en-US" smtClean="0"/>
              <a:t>‹#›</a:t>
            </a:fld>
            <a:endParaRPr lang="en-US"/>
          </a:p>
        </p:txBody>
      </p:sp>
    </p:spTree>
    <p:extLst>
      <p:ext uri="{BB962C8B-B14F-4D97-AF65-F5344CB8AC3E}">
        <p14:creationId xmlns:p14="http://schemas.microsoft.com/office/powerpoint/2010/main" val="1245921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A372EF-3A9D-4B92-B96D-A00682F31C19}"/>
              </a:ext>
            </a:extLst>
          </p:cNvPr>
          <p:cNvSpPr>
            <a:spLocks noGrp="1"/>
          </p:cNvSpPr>
          <p:nvPr>
            <p:ph type="title"/>
          </p:nvPr>
        </p:nvSpPr>
        <p:spPr>
          <a:xfrm>
            <a:off x="630238" y="273844"/>
            <a:ext cx="7886700" cy="994172"/>
          </a:xfrm>
        </p:spPr>
        <p:txBody>
          <a:bodyPr/>
          <a:lstStyle>
            <a:lvl1pPr>
              <a:defRPr>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 xmlns:a16="http://schemas.microsoft.com/office/drawing/2014/main" id="{EAA3A2D2-A3EC-44DC-AC97-80E357145EA3}"/>
              </a:ext>
            </a:extLst>
          </p:cNvPr>
          <p:cNvSpPr>
            <a:spLocks noGrp="1"/>
          </p:cNvSpPr>
          <p:nvPr>
            <p:ph type="body" idx="1"/>
          </p:nvPr>
        </p:nvSpPr>
        <p:spPr>
          <a:xfrm>
            <a:off x="630239" y="1260872"/>
            <a:ext cx="3868737" cy="617934"/>
          </a:xfrm>
        </p:spPr>
        <p:txBody>
          <a:bodyPr anchor="b"/>
          <a:lstStyle>
            <a:lvl1pPr marL="0" indent="0">
              <a:buNone/>
              <a:defRPr sz="2400" b="1">
                <a:solidFill>
                  <a:srgbClr val="00206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 xmlns:a16="http://schemas.microsoft.com/office/drawing/2014/main" id="{99DA301B-BF4F-47B7-BAFD-4A83E8B5AC0C}"/>
              </a:ext>
            </a:extLst>
          </p:cNvPr>
          <p:cNvSpPr>
            <a:spLocks noGrp="1"/>
          </p:cNvSpPr>
          <p:nvPr>
            <p:ph type="body" sz="quarter" idx="3"/>
          </p:nvPr>
        </p:nvSpPr>
        <p:spPr>
          <a:xfrm>
            <a:off x="4629150" y="1260872"/>
            <a:ext cx="3887788" cy="617934"/>
          </a:xfrm>
        </p:spPr>
        <p:txBody>
          <a:bodyPr anchor="b"/>
          <a:lstStyle>
            <a:lvl1pPr marL="0" indent="0">
              <a:buNone/>
              <a:defRPr sz="2400" b="1">
                <a:solidFill>
                  <a:srgbClr val="00206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 xmlns:a16="http://schemas.microsoft.com/office/drawing/2014/main" id="{9D0C5FBA-41EB-48B6-B20B-2AC4716EAE5B}"/>
              </a:ext>
            </a:extLst>
          </p:cNvPr>
          <p:cNvSpPr>
            <a:spLocks noGrp="1"/>
          </p:cNvSpPr>
          <p:nvPr>
            <p:ph type="dt" sz="half" idx="10"/>
          </p:nvPr>
        </p:nvSpPr>
        <p:spPr/>
        <p:txBody>
          <a:bodyPr/>
          <a:lstStyle/>
          <a:p>
            <a:fld id="{22A5F1DF-C7E2-4548-B8D9-D735C7966921}" type="datetimeFigureOut">
              <a:rPr lang="en-US" smtClean="0"/>
              <a:t>10/14/2019</a:t>
            </a:fld>
            <a:endParaRPr lang="en-US"/>
          </a:p>
        </p:txBody>
      </p:sp>
      <p:sp>
        <p:nvSpPr>
          <p:cNvPr id="8" name="Footer Placeholder 7">
            <a:extLst>
              <a:ext uri="{FF2B5EF4-FFF2-40B4-BE49-F238E27FC236}">
                <a16:creationId xmlns="" xmlns:a16="http://schemas.microsoft.com/office/drawing/2014/main" id="{C2762BE7-A464-4091-93A5-8818B5F063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6725950D-5A28-4A49-AC70-56D73F176467}"/>
              </a:ext>
            </a:extLst>
          </p:cNvPr>
          <p:cNvSpPr>
            <a:spLocks noGrp="1"/>
          </p:cNvSpPr>
          <p:nvPr>
            <p:ph type="sldNum" sz="quarter" idx="12"/>
          </p:nvPr>
        </p:nvSpPr>
        <p:spPr/>
        <p:txBody>
          <a:bodyPr/>
          <a:lstStyle/>
          <a:p>
            <a:fld id="{21ED0803-497D-4AB0-834E-E140225DC384}" type="slidenum">
              <a:rPr lang="en-US" smtClean="0"/>
              <a:t>‹#›</a:t>
            </a:fld>
            <a:endParaRPr lang="en-US"/>
          </a:p>
        </p:txBody>
      </p:sp>
      <p:sp>
        <p:nvSpPr>
          <p:cNvPr id="10" name="Content Placeholder 2">
            <a:extLst>
              <a:ext uri="{FF2B5EF4-FFF2-40B4-BE49-F238E27FC236}">
                <a16:creationId xmlns="" xmlns:a16="http://schemas.microsoft.com/office/drawing/2014/main" id="{5D9008CF-AFB4-486A-9656-024B24C1D2E2}"/>
              </a:ext>
            </a:extLst>
          </p:cNvPr>
          <p:cNvSpPr>
            <a:spLocks noGrp="1"/>
          </p:cNvSpPr>
          <p:nvPr>
            <p:ph idx="13" hasCustomPrompt="1"/>
          </p:nvPr>
        </p:nvSpPr>
        <p:spPr>
          <a:xfrm>
            <a:off x="627063" y="1941314"/>
            <a:ext cx="3868737" cy="2763441"/>
          </a:xfrm>
        </p:spPr>
        <p:txBody>
          <a:bodyPr/>
          <a:lstStyle>
            <a:lvl1pPr>
              <a:buClr>
                <a:srgbClr val="002060"/>
              </a:buClr>
              <a:buSzPct val="150000"/>
              <a:defRPr sz="3200"/>
            </a:lvl1pPr>
            <a:lvl2pPr>
              <a:buClr>
                <a:schemeClr val="accent6"/>
              </a:buClr>
              <a:buSzPct val="150000"/>
              <a:defRPr sz="2800"/>
            </a:lvl2pPr>
            <a:lvl3pPr>
              <a:buClr>
                <a:schemeClr val="accent2"/>
              </a:buClr>
              <a:buSzPct val="150000"/>
              <a:defRPr sz="2400"/>
            </a:lvl3pPr>
            <a:lvl4pPr>
              <a:buClr>
                <a:srgbClr val="0070C0"/>
              </a:buClr>
              <a:buSzPct val="150000"/>
              <a:defRPr sz="2000"/>
            </a:lvl4pPr>
            <a:lvl5pPr>
              <a:buSzPct val="150000"/>
              <a:defRPr sz="2000"/>
            </a:lvl5pPr>
            <a:lvl6pPr>
              <a:defRPr sz="2000"/>
            </a:lvl6pPr>
            <a:lvl7pPr>
              <a:defRPr sz="2000"/>
            </a:lvl7pPr>
            <a:lvl8pPr>
              <a:defRPr sz="2000"/>
            </a:lvl8pPr>
            <a:lvl9pPr>
              <a:defRPr sz="2000"/>
            </a:lvl9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
        <p:nvSpPr>
          <p:cNvPr id="11" name="Content Placeholder 2">
            <a:extLst>
              <a:ext uri="{FF2B5EF4-FFF2-40B4-BE49-F238E27FC236}">
                <a16:creationId xmlns="" xmlns:a16="http://schemas.microsoft.com/office/drawing/2014/main" id="{3BCB1B2C-6830-4596-AEBD-27FF52C7FDCB}"/>
              </a:ext>
            </a:extLst>
          </p:cNvPr>
          <p:cNvSpPr>
            <a:spLocks noGrp="1"/>
          </p:cNvSpPr>
          <p:nvPr>
            <p:ph idx="14" hasCustomPrompt="1"/>
          </p:nvPr>
        </p:nvSpPr>
        <p:spPr>
          <a:xfrm>
            <a:off x="4645890" y="1931526"/>
            <a:ext cx="3868737" cy="2763441"/>
          </a:xfrm>
        </p:spPr>
        <p:txBody>
          <a:bodyPr/>
          <a:lstStyle>
            <a:lvl1pPr>
              <a:buClr>
                <a:srgbClr val="002060"/>
              </a:buClr>
              <a:buSzPct val="150000"/>
              <a:defRPr sz="3200"/>
            </a:lvl1pPr>
            <a:lvl2pPr>
              <a:buClr>
                <a:schemeClr val="accent6"/>
              </a:buClr>
              <a:buSzPct val="150000"/>
              <a:defRPr sz="2800"/>
            </a:lvl2pPr>
            <a:lvl3pPr>
              <a:buClr>
                <a:schemeClr val="accent2"/>
              </a:buClr>
              <a:buSzPct val="150000"/>
              <a:defRPr sz="2400"/>
            </a:lvl3pPr>
            <a:lvl4pPr>
              <a:buClr>
                <a:srgbClr val="0070C0"/>
              </a:buClr>
              <a:buSzPct val="150000"/>
              <a:defRPr sz="2000"/>
            </a:lvl4pPr>
            <a:lvl5pPr>
              <a:buSzPct val="150000"/>
              <a:defRPr sz="2000"/>
            </a:lvl5pPr>
            <a:lvl6pPr>
              <a:defRPr sz="2000"/>
            </a:lvl6pPr>
            <a:lvl7pPr>
              <a:defRPr sz="2000"/>
            </a:lvl7pPr>
            <a:lvl8pPr>
              <a:defRPr sz="2000"/>
            </a:lvl8pPr>
            <a:lvl9pPr>
              <a:defRPr sz="2000"/>
            </a:lvl9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Tree>
    <p:extLst>
      <p:ext uri="{BB962C8B-B14F-4D97-AF65-F5344CB8AC3E}">
        <p14:creationId xmlns:p14="http://schemas.microsoft.com/office/powerpoint/2010/main" val="16265032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60D6AE-10EC-47B2-9F0C-C217E0791A7A}"/>
              </a:ext>
            </a:extLst>
          </p:cNvPr>
          <p:cNvSpPr>
            <a:spLocks noGrp="1"/>
          </p:cNvSpPr>
          <p:nvPr>
            <p:ph type="title"/>
          </p:nvPr>
        </p:nvSpPr>
        <p:spPr>
          <a:xfrm>
            <a:off x="630239" y="342900"/>
            <a:ext cx="2949575" cy="1200150"/>
          </a:xfrm>
        </p:spPr>
        <p:txBody>
          <a:bodyPr anchor="b">
            <a:normAutofit/>
          </a:bodyPr>
          <a:lstStyle>
            <a:lvl1pPr>
              <a:defRPr sz="3600">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Date Placeholder 4">
            <a:extLst>
              <a:ext uri="{FF2B5EF4-FFF2-40B4-BE49-F238E27FC236}">
                <a16:creationId xmlns="" xmlns:a16="http://schemas.microsoft.com/office/drawing/2014/main" id="{81C1C1B7-2260-4D6B-A720-E78B948A660E}"/>
              </a:ext>
            </a:extLst>
          </p:cNvPr>
          <p:cNvSpPr>
            <a:spLocks noGrp="1"/>
          </p:cNvSpPr>
          <p:nvPr>
            <p:ph type="dt" sz="half" idx="10"/>
          </p:nvPr>
        </p:nvSpPr>
        <p:spPr/>
        <p:txBody>
          <a:bodyPr/>
          <a:lstStyle/>
          <a:p>
            <a:fld id="{B87F1630-18E0-4598-A895-6230A2B92767}" type="datetimeFigureOut">
              <a:rPr lang="en-US" smtClean="0"/>
              <a:t>10/14/2019</a:t>
            </a:fld>
            <a:endParaRPr lang="en-US"/>
          </a:p>
        </p:txBody>
      </p:sp>
      <p:sp>
        <p:nvSpPr>
          <p:cNvPr id="6" name="Footer Placeholder 5">
            <a:extLst>
              <a:ext uri="{FF2B5EF4-FFF2-40B4-BE49-F238E27FC236}">
                <a16:creationId xmlns="" xmlns:a16="http://schemas.microsoft.com/office/drawing/2014/main" id="{DA6D0937-05EF-445B-8950-B3695CE975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5E7E05C-CAA7-47B6-A0BB-E96DC04AE861}"/>
              </a:ext>
            </a:extLst>
          </p:cNvPr>
          <p:cNvSpPr>
            <a:spLocks noGrp="1"/>
          </p:cNvSpPr>
          <p:nvPr>
            <p:ph type="sldNum" sz="quarter" idx="12"/>
          </p:nvPr>
        </p:nvSpPr>
        <p:spPr/>
        <p:txBody>
          <a:bodyPr/>
          <a:lstStyle/>
          <a:p>
            <a:fld id="{8E8847A9-1D87-49EB-83B8-D90CA302E2FC}" type="slidenum">
              <a:rPr lang="en-US" smtClean="0"/>
              <a:t>‹#›</a:t>
            </a:fld>
            <a:endParaRPr lang="en-US"/>
          </a:p>
        </p:txBody>
      </p:sp>
      <p:sp>
        <p:nvSpPr>
          <p:cNvPr id="8" name="Content Placeholder 2">
            <a:extLst>
              <a:ext uri="{FF2B5EF4-FFF2-40B4-BE49-F238E27FC236}">
                <a16:creationId xmlns="" xmlns:a16="http://schemas.microsoft.com/office/drawing/2014/main" id="{DB4AA8FB-E87E-4C20-BCCA-1FA74B08D359}"/>
              </a:ext>
            </a:extLst>
          </p:cNvPr>
          <p:cNvSpPr>
            <a:spLocks noGrp="1"/>
          </p:cNvSpPr>
          <p:nvPr>
            <p:ph idx="13" hasCustomPrompt="1"/>
          </p:nvPr>
        </p:nvSpPr>
        <p:spPr>
          <a:xfrm>
            <a:off x="628652" y="1696453"/>
            <a:ext cx="2949575" cy="2927765"/>
          </a:xfrm>
        </p:spPr>
        <p:txBody>
          <a:bodyPr/>
          <a:lstStyle>
            <a:lvl1pPr>
              <a:buSzPct val="150000"/>
              <a:defRPr sz="3600">
                <a:solidFill>
                  <a:srgbClr val="002060"/>
                </a:solidFill>
                <a:latin typeface="Arial" panose="020B0604020202020204" pitchFamily="34" charset="0"/>
                <a:cs typeface="Arial" panose="020B0604020202020204" pitchFamily="34" charset="0"/>
              </a:defRPr>
            </a:lvl1pPr>
            <a:lvl2pPr>
              <a:buClr>
                <a:schemeClr val="accent2">
                  <a:lumMod val="75000"/>
                </a:schemeClr>
              </a:buClr>
              <a:buSzPct val="150000"/>
              <a:defRPr sz="3200">
                <a:solidFill>
                  <a:srgbClr val="002060"/>
                </a:solidFill>
                <a:latin typeface="Arial" panose="020B0604020202020204" pitchFamily="34" charset="0"/>
                <a:cs typeface="Arial" panose="020B0604020202020204" pitchFamily="34" charset="0"/>
              </a:defRPr>
            </a:lvl2pPr>
            <a:lvl3pPr>
              <a:buClr>
                <a:schemeClr val="accent6">
                  <a:lumMod val="75000"/>
                </a:schemeClr>
              </a:buClr>
              <a:buSzPct val="150000"/>
              <a:defRPr sz="2800">
                <a:solidFill>
                  <a:srgbClr val="002060"/>
                </a:solidFill>
                <a:latin typeface="Arial" panose="020B0604020202020204" pitchFamily="34" charset="0"/>
                <a:cs typeface="Arial" panose="020B0604020202020204" pitchFamily="34" charset="0"/>
              </a:defRPr>
            </a:lvl3pPr>
            <a:lvl4pPr>
              <a:buClr>
                <a:srgbClr val="00B0F0"/>
              </a:buClr>
              <a:buSzPct val="150000"/>
              <a:defRPr sz="2400">
                <a:solidFill>
                  <a:srgbClr val="002060"/>
                </a:solidFill>
                <a:latin typeface="Arial" panose="020B0604020202020204" pitchFamily="34" charset="0"/>
                <a:cs typeface="Arial" panose="020B0604020202020204" pitchFamily="34" charset="0"/>
              </a:defRPr>
            </a:lvl4pPr>
            <a:lvl5pPr>
              <a:buSzPct val="150000"/>
              <a:defRPr sz="2000">
                <a:solidFill>
                  <a:srgbClr val="002060"/>
                </a:solidFill>
                <a:latin typeface="Arial" panose="020B0604020202020204" pitchFamily="34" charset="0"/>
                <a:cs typeface="Arial" panose="020B0604020202020204" pitchFamily="34" charset="0"/>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
        <p:nvSpPr>
          <p:cNvPr id="9" name="Content Placeholder 2">
            <a:extLst>
              <a:ext uri="{FF2B5EF4-FFF2-40B4-BE49-F238E27FC236}">
                <a16:creationId xmlns="" xmlns:a16="http://schemas.microsoft.com/office/drawing/2014/main" id="{491551E0-37E6-4B31-B7FA-53F513F65E19}"/>
              </a:ext>
            </a:extLst>
          </p:cNvPr>
          <p:cNvSpPr>
            <a:spLocks noGrp="1"/>
          </p:cNvSpPr>
          <p:nvPr>
            <p:ph idx="14" hasCustomPrompt="1"/>
          </p:nvPr>
        </p:nvSpPr>
        <p:spPr>
          <a:xfrm>
            <a:off x="3987868" y="595506"/>
            <a:ext cx="4722995" cy="4028711"/>
          </a:xfrm>
        </p:spPr>
        <p:txBody>
          <a:bodyPr/>
          <a:lstStyle>
            <a:lvl1pPr>
              <a:buSzPct val="150000"/>
              <a:defRPr sz="3600">
                <a:solidFill>
                  <a:srgbClr val="002060"/>
                </a:solidFill>
                <a:latin typeface="Arial" panose="020B0604020202020204" pitchFamily="34" charset="0"/>
                <a:cs typeface="Arial" panose="020B0604020202020204" pitchFamily="34" charset="0"/>
              </a:defRPr>
            </a:lvl1pPr>
            <a:lvl2pPr>
              <a:buClr>
                <a:schemeClr val="accent2">
                  <a:lumMod val="75000"/>
                </a:schemeClr>
              </a:buClr>
              <a:buSzPct val="150000"/>
              <a:defRPr sz="3200">
                <a:solidFill>
                  <a:srgbClr val="002060"/>
                </a:solidFill>
                <a:latin typeface="Arial" panose="020B0604020202020204" pitchFamily="34" charset="0"/>
                <a:cs typeface="Arial" panose="020B0604020202020204" pitchFamily="34" charset="0"/>
              </a:defRPr>
            </a:lvl2pPr>
            <a:lvl3pPr>
              <a:buClr>
                <a:schemeClr val="accent6">
                  <a:lumMod val="75000"/>
                </a:schemeClr>
              </a:buClr>
              <a:buSzPct val="150000"/>
              <a:defRPr sz="2800">
                <a:solidFill>
                  <a:srgbClr val="002060"/>
                </a:solidFill>
                <a:latin typeface="Arial" panose="020B0604020202020204" pitchFamily="34" charset="0"/>
                <a:cs typeface="Arial" panose="020B0604020202020204" pitchFamily="34" charset="0"/>
              </a:defRPr>
            </a:lvl3pPr>
            <a:lvl4pPr>
              <a:buClr>
                <a:srgbClr val="00B0F0"/>
              </a:buClr>
              <a:buSzPct val="150000"/>
              <a:defRPr sz="2400">
                <a:solidFill>
                  <a:srgbClr val="002060"/>
                </a:solidFill>
                <a:latin typeface="Arial" panose="020B0604020202020204" pitchFamily="34" charset="0"/>
                <a:cs typeface="Arial" panose="020B0604020202020204" pitchFamily="34" charset="0"/>
              </a:defRPr>
            </a:lvl4pPr>
            <a:lvl5pPr>
              <a:buSzPct val="150000"/>
              <a:defRPr sz="2000">
                <a:solidFill>
                  <a:srgbClr val="002060"/>
                </a:solidFill>
                <a:latin typeface="Arial" panose="020B0604020202020204" pitchFamily="34" charset="0"/>
                <a:cs typeface="Arial" panose="020B0604020202020204" pitchFamily="34" charset="0"/>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Tree>
    <p:extLst>
      <p:ext uri="{BB962C8B-B14F-4D97-AF65-F5344CB8AC3E}">
        <p14:creationId xmlns:p14="http://schemas.microsoft.com/office/powerpoint/2010/main" val="3753139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75642CE0-899C-441A-AFCB-3CC428D851FA}"/>
              </a:ext>
            </a:extLst>
          </p:cNvPr>
          <p:cNvSpPr>
            <a:spLocks noGrp="1"/>
          </p:cNvSpPr>
          <p:nvPr>
            <p:ph type="pic" idx="1"/>
          </p:nvPr>
        </p:nvSpPr>
        <p:spPr>
          <a:xfrm>
            <a:off x="3887788" y="740569"/>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a:extLst>
              <a:ext uri="{FF2B5EF4-FFF2-40B4-BE49-F238E27FC236}">
                <a16:creationId xmlns="" xmlns:a16="http://schemas.microsoft.com/office/drawing/2014/main" id="{0B0910BA-B3BE-4E95-99C2-11D0E53DC9A9}"/>
              </a:ext>
            </a:extLst>
          </p:cNvPr>
          <p:cNvSpPr>
            <a:spLocks noGrp="1"/>
          </p:cNvSpPr>
          <p:nvPr>
            <p:ph type="dt" sz="half" idx="10"/>
          </p:nvPr>
        </p:nvSpPr>
        <p:spPr/>
        <p:txBody>
          <a:bodyPr/>
          <a:lstStyle/>
          <a:p>
            <a:fld id="{B87F1630-18E0-4598-A895-6230A2B92767}" type="datetimeFigureOut">
              <a:rPr lang="en-US" smtClean="0"/>
              <a:t>10/14/2019</a:t>
            </a:fld>
            <a:endParaRPr lang="en-US"/>
          </a:p>
        </p:txBody>
      </p:sp>
      <p:sp>
        <p:nvSpPr>
          <p:cNvPr id="6" name="Footer Placeholder 5">
            <a:extLst>
              <a:ext uri="{FF2B5EF4-FFF2-40B4-BE49-F238E27FC236}">
                <a16:creationId xmlns="" xmlns:a16="http://schemas.microsoft.com/office/drawing/2014/main" id="{FC4FEB3E-3341-4627-BA44-9C1871B62E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D2069AC-DD5D-4FDB-93C5-6F4417861A58}"/>
              </a:ext>
            </a:extLst>
          </p:cNvPr>
          <p:cNvSpPr>
            <a:spLocks noGrp="1"/>
          </p:cNvSpPr>
          <p:nvPr>
            <p:ph type="sldNum" sz="quarter" idx="12"/>
          </p:nvPr>
        </p:nvSpPr>
        <p:spPr/>
        <p:txBody>
          <a:bodyPr/>
          <a:lstStyle/>
          <a:p>
            <a:fld id="{8E8847A9-1D87-49EB-83B8-D90CA302E2FC}" type="slidenum">
              <a:rPr lang="en-US" smtClean="0"/>
              <a:t>‹#›</a:t>
            </a:fld>
            <a:endParaRPr lang="en-US"/>
          </a:p>
        </p:txBody>
      </p:sp>
      <p:sp>
        <p:nvSpPr>
          <p:cNvPr id="8" name="Title 1">
            <a:extLst>
              <a:ext uri="{FF2B5EF4-FFF2-40B4-BE49-F238E27FC236}">
                <a16:creationId xmlns="" xmlns:a16="http://schemas.microsoft.com/office/drawing/2014/main" id="{4FDE5269-0D45-4E2E-8EC0-B19B71C878CB}"/>
              </a:ext>
            </a:extLst>
          </p:cNvPr>
          <p:cNvSpPr>
            <a:spLocks noGrp="1"/>
          </p:cNvSpPr>
          <p:nvPr>
            <p:ph type="title"/>
          </p:nvPr>
        </p:nvSpPr>
        <p:spPr>
          <a:xfrm>
            <a:off x="630239" y="342900"/>
            <a:ext cx="2949575" cy="1200150"/>
          </a:xfrm>
        </p:spPr>
        <p:txBody>
          <a:bodyPr anchor="b">
            <a:normAutofit/>
          </a:bodyPr>
          <a:lstStyle>
            <a:lvl1pPr>
              <a:defRPr sz="3600">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Content Placeholder 2">
            <a:extLst>
              <a:ext uri="{FF2B5EF4-FFF2-40B4-BE49-F238E27FC236}">
                <a16:creationId xmlns="" xmlns:a16="http://schemas.microsoft.com/office/drawing/2014/main" id="{A369834C-C94D-49AF-B71F-73F6F84A523D}"/>
              </a:ext>
            </a:extLst>
          </p:cNvPr>
          <p:cNvSpPr>
            <a:spLocks noGrp="1"/>
          </p:cNvSpPr>
          <p:nvPr>
            <p:ph idx="13" hasCustomPrompt="1"/>
          </p:nvPr>
        </p:nvSpPr>
        <p:spPr>
          <a:xfrm>
            <a:off x="628652" y="1696453"/>
            <a:ext cx="2949575" cy="2927765"/>
          </a:xfrm>
        </p:spPr>
        <p:txBody>
          <a:bodyPr/>
          <a:lstStyle>
            <a:lvl1pPr>
              <a:buSzPct val="150000"/>
              <a:defRPr sz="3600">
                <a:solidFill>
                  <a:srgbClr val="002060"/>
                </a:solidFill>
                <a:latin typeface="Arial" panose="020B0604020202020204" pitchFamily="34" charset="0"/>
                <a:cs typeface="Arial" panose="020B0604020202020204" pitchFamily="34" charset="0"/>
              </a:defRPr>
            </a:lvl1pPr>
            <a:lvl2pPr>
              <a:buClr>
                <a:schemeClr val="accent2">
                  <a:lumMod val="75000"/>
                </a:schemeClr>
              </a:buClr>
              <a:buSzPct val="150000"/>
              <a:defRPr sz="3200">
                <a:solidFill>
                  <a:srgbClr val="002060"/>
                </a:solidFill>
                <a:latin typeface="Arial" panose="020B0604020202020204" pitchFamily="34" charset="0"/>
                <a:cs typeface="Arial" panose="020B0604020202020204" pitchFamily="34" charset="0"/>
              </a:defRPr>
            </a:lvl2pPr>
            <a:lvl3pPr>
              <a:buClr>
                <a:schemeClr val="accent6">
                  <a:lumMod val="75000"/>
                </a:schemeClr>
              </a:buClr>
              <a:buSzPct val="150000"/>
              <a:defRPr sz="2800">
                <a:solidFill>
                  <a:srgbClr val="002060"/>
                </a:solidFill>
                <a:latin typeface="Arial" panose="020B0604020202020204" pitchFamily="34" charset="0"/>
                <a:cs typeface="Arial" panose="020B0604020202020204" pitchFamily="34" charset="0"/>
              </a:defRPr>
            </a:lvl3pPr>
            <a:lvl4pPr>
              <a:buClr>
                <a:srgbClr val="00B0F0"/>
              </a:buClr>
              <a:buSzPct val="150000"/>
              <a:defRPr sz="2400">
                <a:solidFill>
                  <a:srgbClr val="002060"/>
                </a:solidFill>
                <a:latin typeface="Arial" panose="020B0604020202020204" pitchFamily="34" charset="0"/>
                <a:cs typeface="Arial" panose="020B0604020202020204" pitchFamily="34" charset="0"/>
              </a:defRPr>
            </a:lvl4pPr>
            <a:lvl5pPr>
              <a:buSzPct val="150000"/>
              <a:defRPr sz="2000">
                <a:solidFill>
                  <a:srgbClr val="002060"/>
                </a:solidFill>
                <a:latin typeface="Arial" panose="020B0604020202020204" pitchFamily="34" charset="0"/>
                <a:cs typeface="Arial" panose="020B0604020202020204" pitchFamily="34" charset="0"/>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Tree>
    <p:extLst>
      <p:ext uri="{BB962C8B-B14F-4D97-AF65-F5344CB8AC3E}">
        <p14:creationId xmlns:p14="http://schemas.microsoft.com/office/powerpoint/2010/main" val="32578772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4EDD0B8-7394-4562-81E6-7DDFA134061F}"/>
              </a:ext>
            </a:extLst>
          </p:cNvPr>
          <p:cNvSpPr>
            <a:spLocks noGrp="1"/>
          </p:cNvSpPr>
          <p:nvPr>
            <p:ph type="title" orient="vert"/>
          </p:nvPr>
        </p:nvSpPr>
        <p:spPr>
          <a:xfrm>
            <a:off x="6543676" y="273844"/>
            <a:ext cx="1971675" cy="4358879"/>
          </a:xfrm>
        </p:spPr>
        <p:txBody>
          <a:bodyPr vert="eaVert"/>
          <a:lstStyle>
            <a:lvl1pPr>
              <a:defRPr b="1">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 xmlns:a16="http://schemas.microsoft.com/office/drawing/2014/main" id="{31075497-F3CC-4CD1-B45E-34AC34ED70D6}"/>
              </a:ext>
            </a:extLst>
          </p:cNvPr>
          <p:cNvSpPr>
            <a:spLocks noGrp="1"/>
          </p:cNvSpPr>
          <p:nvPr>
            <p:ph type="dt" sz="half" idx="10"/>
          </p:nvPr>
        </p:nvSpPr>
        <p:spPr/>
        <p:txBody>
          <a:bodyPr/>
          <a:lstStyle/>
          <a:p>
            <a:fld id="{B87F1630-18E0-4598-A895-6230A2B92767}" type="datetimeFigureOut">
              <a:rPr lang="en-US" smtClean="0"/>
              <a:t>10/14/2019</a:t>
            </a:fld>
            <a:endParaRPr lang="en-US"/>
          </a:p>
        </p:txBody>
      </p:sp>
      <p:sp>
        <p:nvSpPr>
          <p:cNvPr id="5" name="Footer Placeholder 4">
            <a:extLst>
              <a:ext uri="{FF2B5EF4-FFF2-40B4-BE49-F238E27FC236}">
                <a16:creationId xmlns="" xmlns:a16="http://schemas.microsoft.com/office/drawing/2014/main" id="{3F83C524-A102-414C-835B-70C4973F85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DC524F8-CC74-4719-BD7F-64642B915D5E}"/>
              </a:ext>
            </a:extLst>
          </p:cNvPr>
          <p:cNvSpPr>
            <a:spLocks noGrp="1"/>
          </p:cNvSpPr>
          <p:nvPr>
            <p:ph type="sldNum" sz="quarter" idx="12"/>
          </p:nvPr>
        </p:nvSpPr>
        <p:spPr/>
        <p:txBody>
          <a:bodyPr/>
          <a:lstStyle/>
          <a:p>
            <a:fld id="{8E8847A9-1D87-49EB-83B8-D90CA302E2FC}" type="slidenum">
              <a:rPr lang="en-US" smtClean="0"/>
              <a:t>‹#›</a:t>
            </a:fld>
            <a:endParaRPr lang="en-US"/>
          </a:p>
        </p:txBody>
      </p:sp>
      <p:sp>
        <p:nvSpPr>
          <p:cNvPr id="7" name="Content Placeholder 2">
            <a:extLst>
              <a:ext uri="{FF2B5EF4-FFF2-40B4-BE49-F238E27FC236}">
                <a16:creationId xmlns="" xmlns:a16="http://schemas.microsoft.com/office/drawing/2014/main" id="{0320AE2F-630B-4DFD-9C07-6049F32E7973}"/>
              </a:ext>
            </a:extLst>
          </p:cNvPr>
          <p:cNvSpPr>
            <a:spLocks noGrp="1"/>
          </p:cNvSpPr>
          <p:nvPr>
            <p:ph idx="13" hasCustomPrompt="1"/>
          </p:nvPr>
        </p:nvSpPr>
        <p:spPr>
          <a:xfrm rot="5400000">
            <a:off x="1363861" y="-453284"/>
            <a:ext cx="4358879" cy="5829300"/>
          </a:xfrm>
        </p:spPr>
        <p:txBody>
          <a:bodyPr/>
          <a:lstStyle>
            <a:lvl1pPr>
              <a:buSzPct val="150000"/>
              <a:defRPr sz="3600">
                <a:solidFill>
                  <a:srgbClr val="002060"/>
                </a:solidFill>
                <a:latin typeface="Arial" panose="020B0604020202020204" pitchFamily="34" charset="0"/>
                <a:cs typeface="Arial" panose="020B0604020202020204" pitchFamily="34" charset="0"/>
              </a:defRPr>
            </a:lvl1pPr>
            <a:lvl2pPr>
              <a:buClr>
                <a:schemeClr val="accent2">
                  <a:lumMod val="75000"/>
                </a:schemeClr>
              </a:buClr>
              <a:buSzPct val="150000"/>
              <a:defRPr sz="3200">
                <a:solidFill>
                  <a:srgbClr val="002060"/>
                </a:solidFill>
                <a:latin typeface="Arial" panose="020B0604020202020204" pitchFamily="34" charset="0"/>
                <a:cs typeface="Arial" panose="020B0604020202020204" pitchFamily="34" charset="0"/>
              </a:defRPr>
            </a:lvl2pPr>
            <a:lvl3pPr>
              <a:buClr>
                <a:schemeClr val="accent6">
                  <a:lumMod val="75000"/>
                </a:schemeClr>
              </a:buClr>
              <a:buSzPct val="150000"/>
              <a:defRPr sz="2800">
                <a:solidFill>
                  <a:srgbClr val="002060"/>
                </a:solidFill>
                <a:latin typeface="Arial" panose="020B0604020202020204" pitchFamily="34" charset="0"/>
                <a:cs typeface="Arial" panose="020B0604020202020204" pitchFamily="34" charset="0"/>
              </a:defRPr>
            </a:lvl3pPr>
            <a:lvl4pPr>
              <a:buClr>
                <a:srgbClr val="00B0F0"/>
              </a:buClr>
              <a:buSzPct val="150000"/>
              <a:defRPr sz="2400">
                <a:solidFill>
                  <a:srgbClr val="002060"/>
                </a:solidFill>
                <a:latin typeface="Arial" panose="020B0604020202020204" pitchFamily="34" charset="0"/>
                <a:cs typeface="Arial" panose="020B0604020202020204" pitchFamily="34" charset="0"/>
              </a:defRPr>
            </a:lvl4pPr>
            <a:lvl5pPr>
              <a:buSzPct val="150000"/>
              <a:defRPr sz="2000">
                <a:solidFill>
                  <a:srgbClr val="002060"/>
                </a:solidFill>
                <a:latin typeface="Arial" panose="020B0604020202020204" pitchFamily="34" charset="0"/>
                <a:cs typeface="Arial" panose="020B0604020202020204" pitchFamily="34" charset="0"/>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Tree>
    <p:extLst>
      <p:ext uri="{BB962C8B-B14F-4D97-AF65-F5344CB8AC3E}">
        <p14:creationId xmlns:p14="http://schemas.microsoft.com/office/powerpoint/2010/main" val="3989132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6EF8FB-6DB8-4393-B8DA-DEC58C6984A3}"/>
              </a:ext>
            </a:extLst>
          </p:cNvPr>
          <p:cNvSpPr>
            <a:spLocks noGrp="1"/>
          </p:cNvSpPr>
          <p:nvPr>
            <p:ph type="title"/>
          </p:nvPr>
        </p:nvSpPr>
        <p:spPr/>
        <p:txBody>
          <a:bodyPr/>
          <a:lstStyle>
            <a:lvl1pPr>
              <a:defRPr>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 xmlns:a16="http://schemas.microsoft.com/office/drawing/2014/main" id="{D34E0353-72CC-4A43-B4D7-3A8D9FA1DB60}"/>
              </a:ext>
            </a:extLst>
          </p:cNvPr>
          <p:cNvSpPr>
            <a:spLocks noGrp="1"/>
          </p:cNvSpPr>
          <p:nvPr>
            <p:ph type="dt" sz="half" idx="10"/>
          </p:nvPr>
        </p:nvSpPr>
        <p:spPr/>
        <p:txBody>
          <a:bodyPr/>
          <a:lstStyle/>
          <a:p>
            <a:fld id="{22A5F1DF-C7E2-4548-B8D9-D735C7966921}" type="datetimeFigureOut">
              <a:rPr lang="en-US" smtClean="0"/>
              <a:t>10/14/2019</a:t>
            </a:fld>
            <a:endParaRPr lang="en-US"/>
          </a:p>
        </p:txBody>
      </p:sp>
      <p:sp>
        <p:nvSpPr>
          <p:cNvPr id="4" name="Footer Placeholder 3">
            <a:extLst>
              <a:ext uri="{FF2B5EF4-FFF2-40B4-BE49-F238E27FC236}">
                <a16:creationId xmlns="" xmlns:a16="http://schemas.microsoft.com/office/drawing/2014/main" id="{CF6222DD-4EAB-40E1-B4A9-41B808C0B4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4884F469-6F54-4AE5-BB17-AFBDBD585136}"/>
              </a:ext>
            </a:extLst>
          </p:cNvPr>
          <p:cNvSpPr>
            <a:spLocks noGrp="1"/>
          </p:cNvSpPr>
          <p:nvPr>
            <p:ph type="sldNum" sz="quarter" idx="12"/>
          </p:nvPr>
        </p:nvSpPr>
        <p:spPr/>
        <p:txBody>
          <a:bodyPr/>
          <a:lstStyle/>
          <a:p>
            <a:fld id="{21ED0803-497D-4AB0-834E-E140225DC384}" type="slidenum">
              <a:rPr lang="en-US" smtClean="0"/>
              <a:t>‹#›</a:t>
            </a:fld>
            <a:endParaRPr lang="en-US"/>
          </a:p>
        </p:txBody>
      </p:sp>
    </p:spTree>
    <p:extLst>
      <p:ext uri="{BB962C8B-B14F-4D97-AF65-F5344CB8AC3E}">
        <p14:creationId xmlns:p14="http://schemas.microsoft.com/office/powerpoint/2010/main" val="251036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01F1792-2CEA-4072-BB00-4128A3BCDF10}"/>
              </a:ext>
            </a:extLst>
          </p:cNvPr>
          <p:cNvSpPr>
            <a:spLocks noGrp="1"/>
          </p:cNvSpPr>
          <p:nvPr>
            <p:ph type="dt" sz="half" idx="10"/>
          </p:nvPr>
        </p:nvSpPr>
        <p:spPr/>
        <p:txBody>
          <a:bodyPr/>
          <a:lstStyle/>
          <a:p>
            <a:fld id="{22A5F1DF-C7E2-4548-B8D9-D735C7966921}" type="datetimeFigureOut">
              <a:rPr lang="en-US" smtClean="0"/>
              <a:t>10/14/2019</a:t>
            </a:fld>
            <a:endParaRPr lang="en-US"/>
          </a:p>
        </p:txBody>
      </p:sp>
      <p:sp>
        <p:nvSpPr>
          <p:cNvPr id="3" name="Footer Placeholder 2">
            <a:extLst>
              <a:ext uri="{FF2B5EF4-FFF2-40B4-BE49-F238E27FC236}">
                <a16:creationId xmlns="" xmlns:a16="http://schemas.microsoft.com/office/drawing/2014/main" id="{08C723B1-0379-448D-B757-379C55EF6F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F69CF27-7B04-4167-A0BC-372DFF406A55}"/>
              </a:ext>
            </a:extLst>
          </p:cNvPr>
          <p:cNvSpPr>
            <a:spLocks noGrp="1"/>
          </p:cNvSpPr>
          <p:nvPr>
            <p:ph type="sldNum" sz="quarter" idx="12"/>
          </p:nvPr>
        </p:nvSpPr>
        <p:spPr/>
        <p:txBody>
          <a:bodyPr/>
          <a:lstStyle/>
          <a:p>
            <a:fld id="{21ED0803-497D-4AB0-834E-E140225DC384}" type="slidenum">
              <a:rPr lang="en-US" smtClean="0"/>
              <a:t>‹#›</a:t>
            </a:fld>
            <a:endParaRPr lang="en-US"/>
          </a:p>
        </p:txBody>
      </p:sp>
    </p:spTree>
    <p:extLst>
      <p:ext uri="{BB962C8B-B14F-4D97-AF65-F5344CB8AC3E}">
        <p14:creationId xmlns:p14="http://schemas.microsoft.com/office/powerpoint/2010/main" val="79195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F9C89C-D94D-4AFA-9BAE-550D0E863949}"/>
              </a:ext>
            </a:extLst>
          </p:cNvPr>
          <p:cNvSpPr>
            <a:spLocks noGrp="1"/>
          </p:cNvSpPr>
          <p:nvPr>
            <p:ph type="title"/>
          </p:nvPr>
        </p:nvSpPr>
        <p:spPr>
          <a:xfrm>
            <a:off x="630239" y="342900"/>
            <a:ext cx="2949575" cy="1200150"/>
          </a:xfrm>
        </p:spPr>
        <p:txBody>
          <a:bodyPr anchor="b"/>
          <a:lstStyle>
            <a:lvl1pPr>
              <a:defRPr sz="3200">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 xmlns:a16="http://schemas.microsoft.com/office/drawing/2014/main" id="{82435E5E-B358-488F-9E99-2AEA89976074}"/>
              </a:ext>
            </a:extLst>
          </p:cNvPr>
          <p:cNvSpPr>
            <a:spLocks noGrp="1"/>
          </p:cNvSpPr>
          <p:nvPr>
            <p:ph idx="1" hasCustomPrompt="1"/>
          </p:nvPr>
        </p:nvSpPr>
        <p:spPr>
          <a:xfrm>
            <a:off x="3887788" y="740569"/>
            <a:ext cx="4629150" cy="3655219"/>
          </a:xfrm>
        </p:spPr>
        <p:txBody>
          <a:bodyPr/>
          <a:lstStyle>
            <a:lvl1pPr>
              <a:buClr>
                <a:srgbClr val="002060"/>
              </a:buClr>
              <a:buSzPct val="150000"/>
              <a:defRPr sz="3200"/>
            </a:lvl1pPr>
            <a:lvl2pPr>
              <a:buClr>
                <a:schemeClr val="accent6"/>
              </a:buClr>
              <a:buSzPct val="150000"/>
              <a:defRPr sz="2800"/>
            </a:lvl2pPr>
            <a:lvl3pPr>
              <a:buClr>
                <a:schemeClr val="accent2"/>
              </a:buClr>
              <a:buSzPct val="150000"/>
              <a:defRPr sz="2400"/>
            </a:lvl3pPr>
            <a:lvl4pPr>
              <a:buClr>
                <a:srgbClr val="0070C0"/>
              </a:buClr>
              <a:buSzPct val="150000"/>
              <a:defRPr sz="2000"/>
            </a:lvl4pPr>
            <a:lvl5pPr>
              <a:buSzPct val="150000"/>
              <a:defRPr sz="2000"/>
            </a:lvl5pPr>
            <a:lvl6pPr>
              <a:defRPr sz="2000"/>
            </a:lvl6pPr>
            <a:lvl7pPr>
              <a:defRPr sz="2000"/>
            </a:lvl7pPr>
            <a:lvl8pPr>
              <a:defRPr sz="2000"/>
            </a:lvl8pPr>
            <a:lvl9pPr>
              <a:defRPr sz="2000"/>
            </a:lvl9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Fifth level</a:t>
            </a:r>
          </a:p>
        </p:txBody>
      </p:sp>
      <p:sp>
        <p:nvSpPr>
          <p:cNvPr id="4" name="Text Placeholder 3">
            <a:extLst>
              <a:ext uri="{FF2B5EF4-FFF2-40B4-BE49-F238E27FC236}">
                <a16:creationId xmlns="" xmlns:a16="http://schemas.microsoft.com/office/drawing/2014/main" id="{859EB957-80D3-4379-B92F-BEAE20750AB0}"/>
              </a:ext>
            </a:extLst>
          </p:cNvPr>
          <p:cNvSpPr>
            <a:spLocks noGrp="1"/>
          </p:cNvSpPr>
          <p:nvPr>
            <p:ph type="body" sz="half" idx="2"/>
          </p:nvPr>
        </p:nvSpPr>
        <p:spPr>
          <a:xfrm>
            <a:off x="630239" y="1543050"/>
            <a:ext cx="2949575" cy="2858691"/>
          </a:xfrm>
        </p:spPr>
        <p:txBody>
          <a:bodyPr>
            <a:normAutofit/>
          </a:bodyPr>
          <a:lstStyle>
            <a:lvl1pPr marL="0" indent="0">
              <a:buNone/>
              <a:defRPr sz="2400">
                <a:solidFill>
                  <a:srgbClr val="002060"/>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 xmlns:a16="http://schemas.microsoft.com/office/drawing/2014/main" id="{DEFAC788-05C0-4624-9FDE-14D40AC2CB55}"/>
              </a:ext>
            </a:extLst>
          </p:cNvPr>
          <p:cNvSpPr>
            <a:spLocks noGrp="1"/>
          </p:cNvSpPr>
          <p:nvPr>
            <p:ph type="dt" sz="half" idx="10"/>
          </p:nvPr>
        </p:nvSpPr>
        <p:spPr/>
        <p:txBody>
          <a:bodyPr/>
          <a:lstStyle/>
          <a:p>
            <a:fld id="{22A5F1DF-C7E2-4548-B8D9-D735C7966921}" type="datetimeFigureOut">
              <a:rPr lang="en-US" smtClean="0"/>
              <a:t>10/14/2019</a:t>
            </a:fld>
            <a:endParaRPr lang="en-US"/>
          </a:p>
        </p:txBody>
      </p:sp>
      <p:sp>
        <p:nvSpPr>
          <p:cNvPr id="6" name="Footer Placeholder 5">
            <a:extLst>
              <a:ext uri="{FF2B5EF4-FFF2-40B4-BE49-F238E27FC236}">
                <a16:creationId xmlns="" xmlns:a16="http://schemas.microsoft.com/office/drawing/2014/main" id="{0CB358DC-700A-436E-900C-33799F88FF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3F585B4-9DD6-4F9A-A2AF-1CB116384750}"/>
              </a:ext>
            </a:extLst>
          </p:cNvPr>
          <p:cNvSpPr>
            <a:spLocks noGrp="1"/>
          </p:cNvSpPr>
          <p:nvPr>
            <p:ph type="sldNum" sz="quarter" idx="12"/>
          </p:nvPr>
        </p:nvSpPr>
        <p:spPr/>
        <p:txBody>
          <a:bodyPr/>
          <a:lstStyle/>
          <a:p>
            <a:fld id="{21ED0803-497D-4AB0-834E-E140225DC384}" type="slidenum">
              <a:rPr lang="en-US" smtClean="0"/>
              <a:t>‹#›</a:t>
            </a:fld>
            <a:endParaRPr lang="en-US"/>
          </a:p>
        </p:txBody>
      </p:sp>
    </p:spTree>
    <p:extLst>
      <p:ext uri="{BB962C8B-B14F-4D97-AF65-F5344CB8AC3E}">
        <p14:creationId xmlns:p14="http://schemas.microsoft.com/office/powerpoint/2010/main" val="2774769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4E80AA-92C8-4F62-A04D-C9350045CD0D}"/>
              </a:ext>
            </a:extLst>
          </p:cNvPr>
          <p:cNvSpPr>
            <a:spLocks noGrp="1"/>
          </p:cNvSpPr>
          <p:nvPr>
            <p:ph type="title"/>
          </p:nvPr>
        </p:nvSpPr>
        <p:spPr>
          <a:xfrm>
            <a:off x="630239" y="342900"/>
            <a:ext cx="2949575" cy="1200150"/>
          </a:xfrm>
        </p:spPr>
        <p:txBody>
          <a:bodyPr anchor="b"/>
          <a:lstStyle>
            <a:lvl1pPr>
              <a:defRPr sz="3200">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 xmlns:a16="http://schemas.microsoft.com/office/drawing/2014/main" id="{1D7235CD-0FA0-4217-AE49-5EC840F39B1F}"/>
              </a:ext>
            </a:extLst>
          </p:cNvPr>
          <p:cNvSpPr>
            <a:spLocks noGrp="1"/>
          </p:cNvSpPr>
          <p:nvPr>
            <p:ph type="pic" idx="1"/>
          </p:nvPr>
        </p:nvSpPr>
        <p:spPr>
          <a:xfrm>
            <a:off x="3887788" y="740569"/>
            <a:ext cx="4629150" cy="3655219"/>
          </a:xfrm>
        </p:spPr>
        <p:txBody>
          <a:bodyPr/>
          <a:lstStyle>
            <a:lvl1pPr marL="0" indent="0">
              <a:buNone/>
              <a:defRPr sz="3200">
                <a:solidFill>
                  <a:srgbClr val="002060"/>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 xmlns:a16="http://schemas.microsoft.com/office/drawing/2014/main" id="{4A447A3C-3538-434A-977D-69D9D4C1EF85}"/>
              </a:ext>
            </a:extLst>
          </p:cNvPr>
          <p:cNvSpPr>
            <a:spLocks noGrp="1"/>
          </p:cNvSpPr>
          <p:nvPr>
            <p:ph type="body" sz="half" idx="2"/>
          </p:nvPr>
        </p:nvSpPr>
        <p:spPr>
          <a:xfrm>
            <a:off x="630239" y="1543050"/>
            <a:ext cx="2949575" cy="2858691"/>
          </a:xfrm>
        </p:spPr>
        <p:txBody>
          <a:bodyPr>
            <a:normAutofit/>
          </a:bodyPr>
          <a:lstStyle>
            <a:lvl1pPr marL="0" indent="0">
              <a:buNone/>
              <a:defRPr sz="2400">
                <a:solidFill>
                  <a:srgbClr val="002060"/>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AABC83B-8B0B-4491-A722-C318E8C53B02}"/>
              </a:ext>
            </a:extLst>
          </p:cNvPr>
          <p:cNvSpPr>
            <a:spLocks noGrp="1"/>
          </p:cNvSpPr>
          <p:nvPr>
            <p:ph type="dt" sz="half" idx="10"/>
          </p:nvPr>
        </p:nvSpPr>
        <p:spPr/>
        <p:txBody>
          <a:bodyPr/>
          <a:lstStyle/>
          <a:p>
            <a:fld id="{22A5F1DF-C7E2-4548-B8D9-D735C7966921}" type="datetimeFigureOut">
              <a:rPr lang="en-US" smtClean="0"/>
              <a:t>10/14/2019</a:t>
            </a:fld>
            <a:endParaRPr lang="en-US"/>
          </a:p>
        </p:txBody>
      </p:sp>
      <p:sp>
        <p:nvSpPr>
          <p:cNvPr id="6" name="Footer Placeholder 5">
            <a:extLst>
              <a:ext uri="{FF2B5EF4-FFF2-40B4-BE49-F238E27FC236}">
                <a16:creationId xmlns="" xmlns:a16="http://schemas.microsoft.com/office/drawing/2014/main" id="{4EFC0777-877E-4E42-A94A-02F371AEC0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5B38744-C6F0-476F-B3AC-9E320D97DB0E}"/>
              </a:ext>
            </a:extLst>
          </p:cNvPr>
          <p:cNvSpPr>
            <a:spLocks noGrp="1"/>
          </p:cNvSpPr>
          <p:nvPr>
            <p:ph type="sldNum" sz="quarter" idx="12"/>
          </p:nvPr>
        </p:nvSpPr>
        <p:spPr/>
        <p:txBody>
          <a:bodyPr/>
          <a:lstStyle/>
          <a:p>
            <a:fld id="{21ED0803-497D-4AB0-834E-E140225DC384}" type="slidenum">
              <a:rPr lang="en-US" smtClean="0"/>
              <a:t>‹#›</a:t>
            </a:fld>
            <a:endParaRPr lang="en-US"/>
          </a:p>
        </p:txBody>
      </p:sp>
    </p:spTree>
    <p:extLst>
      <p:ext uri="{BB962C8B-B14F-4D97-AF65-F5344CB8AC3E}">
        <p14:creationId xmlns:p14="http://schemas.microsoft.com/office/powerpoint/2010/main" val="2084572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857250"/>
          </a:xfrm>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hart Placeholder 2"/>
          <p:cNvSpPr>
            <a:spLocks noGrp="1"/>
          </p:cNvSpPr>
          <p:nvPr>
            <p:ph type="chart" idx="1"/>
          </p:nvPr>
        </p:nvSpPr>
        <p:spPr>
          <a:xfrm>
            <a:off x="304800" y="1485900"/>
            <a:ext cx="8534400" cy="2971800"/>
          </a:xfrm>
        </p:spPr>
        <p:txBody>
          <a:bodyPr rtlCol="0">
            <a:normAutofit/>
          </a:bodyPr>
          <a:lstStyle>
            <a:lvl1pPr>
              <a:buClr>
                <a:srgbClr val="002060"/>
              </a:buClr>
              <a:buSzPct val="150000"/>
              <a:defRPr>
                <a:solidFill>
                  <a:srgbClr val="002060"/>
                </a:solidFill>
                <a:latin typeface="Arial" panose="020B0604020202020204" pitchFamily="34" charset="0"/>
                <a:cs typeface="Arial" panose="020B0604020202020204" pitchFamily="34" charset="0"/>
              </a:defRPr>
            </a:lvl1pPr>
          </a:lstStyle>
          <a:p>
            <a:pPr lvl="0"/>
            <a:endParaRPr lang="en-US" noProof="0"/>
          </a:p>
        </p:txBody>
      </p:sp>
    </p:spTree>
    <p:extLst>
      <p:ext uri="{BB962C8B-B14F-4D97-AF65-F5344CB8AC3E}">
        <p14:creationId xmlns:p14="http://schemas.microsoft.com/office/powerpoint/2010/main" val="2031365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3.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CF38471-C704-4867-B956-201BFD12BE7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17E07803-E90E-47CF-942D-2C85A3980DD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B5648C5-A901-424B-891D-07D58E6B1A1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2A5F1DF-C7E2-4548-B8D9-D735C7966921}" type="datetimeFigureOut">
              <a:rPr lang="en-US" smtClean="0"/>
              <a:t>10/14/2019</a:t>
            </a:fld>
            <a:endParaRPr lang="en-US"/>
          </a:p>
        </p:txBody>
      </p:sp>
      <p:sp>
        <p:nvSpPr>
          <p:cNvPr id="5" name="Footer Placeholder 4">
            <a:extLst>
              <a:ext uri="{FF2B5EF4-FFF2-40B4-BE49-F238E27FC236}">
                <a16:creationId xmlns="" xmlns:a16="http://schemas.microsoft.com/office/drawing/2014/main" id="{A61A166F-34B8-4E87-A9A3-5D287325D8A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5EC5FC5-FABF-4FD6-92F5-8FC57E02432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1ED0803-497D-4AB0-834E-E140225DC384}" type="slidenum">
              <a:rPr lang="en-US" smtClean="0"/>
              <a:t>‹#›</a:t>
            </a:fld>
            <a:endParaRPr lang="en-US"/>
          </a:p>
        </p:txBody>
      </p:sp>
      <p:pic>
        <p:nvPicPr>
          <p:cNvPr id="8" name="Picture 7">
            <a:extLst>
              <a:ext uri="{FF2B5EF4-FFF2-40B4-BE49-F238E27FC236}">
                <a16:creationId xmlns="" xmlns:a16="http://schemas.microsoft.com/office/drawing/2014/main" id="{B27E8DCB-D4D6-4997-A680-9FE2A31D919C}"/>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08" y="0"/>
            <a:ext cx="9142985" cy="5143500"/>
          </a:xfrm>
          <a:prstGeom prst="rect">
            <a:avLst/>
          </a:prstGeom>
        </p:spPr>
      </p:pic>
    </p:spTree>
    <p:extLst>
      <p:ext uri="{BB962C8B-B14F-4D97-AF65-F5344CB8AC3E}">
        <p14:creationId xmlns:p14="http://schemas.microsoft.com/office/powerpoint/2010/main" val="52204267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5" r:id="rId4"/>
    <p:sldLayoutId id="2147483716" r:id="rId5"/>
    <p:sldLayoutId id="2147483717" r:id="rId6"/>
    <p:sldLayoutId id="2147483718" r:id="rId7"/>
    <p:sldLayoutId id="2147483719" r:id="rId8"/>
    <p:sldLayoutId id="2147483720" r:id="rId9"/>
    <p:sldLayoutId id="2147483780" r:id="rId10"/>
    <p:sldLayoutId id="21474837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26C6C85-65A4-435F-93BD-C1BD8EFE14B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4FBD0FB-6CA1-4EFB-851A-3D00FEC4EA4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204259B-EE4E-462E-8350-E38BEF81BCF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87F1630-18E0-4598-A895-6230A2B92767}" type="datetimeFigureOut">
              <a:rPr lang="en-US" smtClean="0"/>
              <a:t>10/14/2019</a:t>
            </a:fld>
            <a:endParaRPr lang="en-US"/>
          </a:p>
        </p:txBody>
      </p:sp>
      <p:sp>
        <p:nvSpPr>
          <p:cNvPr id="5" name="Footer Placeholder 4">
            <a:extLst>
              <a:ext uri="{FF2B5EF4-FFF2-40B4-BE49-F238E27FC236}">
                <a16:creationId xmlns="" xmlns:a16="http://schemas.microsoft.com/office/drawing/2014/main" id="{17923C1C-63BC-4977-895F-C1D5F81A3BA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32AD701-344B-4A5D-878F-B19C0D2FF37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E8847A9-1D87-49EB-83B8-D90CA302E2FC}" type="slidenum">
              <a:rPr lang="en-US" smtClean="0"/>
              <a:t>‹#›</a:t>
            </a:fld>
            <a:endParaRPr lang="en-US"/>
          </a:p>
        </p:txBody>
      </p:sp>
      <p:pic>
        <p:nvPicPr>
          <p:cNvPr id="8" name="Picture 7">
            <a:extLst>
              <a:ext uri="{FF2B5EF4-FFF2-40B4-BE49-F238E27FC236}">
                <a16:creationId xmlns="" xmlns:a16="http://schemas.microsoft.com/office/drawing/2014/main" id="{8C853618-3436-4B33-9F70-E2A830652EB8}"/>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6207741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CF38471-C704-4867-B956-201BFD12BE7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17E07803-E90E-47CF-942D-2C85A3980DD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B5648C5-A901-424B-891D-07D58E6B1A1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2A5F1DF-C7E2-4548-B8D9-D735C7966921}" type="datetimeFigureOut">
              <a:rPr lang="en-US" smtClean="0"/>
              <a:t>10/14/2019</a:t>
            </a:fld>
            <a:endParaRPr lang="en-US"/>
          </a:p>
        </p:txBody>
      </p:sp>
      <p:sp>
        <p:nvSpPr>
          <p:cNvPr id="5" name="Footer Placeholder 4">
            <a:extLst>
              <a:ext uri="{FF2B5EF4-FFF2-40B4-BE49-F238E27FC236}">
                <a16:creationId xmlns="" xmlns:a16="http://schemas.microsoft.com/office/drawing/2014/main" id="{A61A166F-34B8-4E87-A9A3-5D287325D8A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5EC5FC5-FABF-4FD6-92F5-8FC57E02432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1ED0803-497D-4AB0-834E-E140225DC384}" type="slidenum">
              <a:rPr lang="en-US" smtClean="0"/>
              <a:t>‹#›</a:t>
            </a:fld>
            <a:endParaRPr lang="en-US"/>
          </a:p>
        </p:txBody>
      </p:sp>
      <p:pic>
        <p:nvPicPr>
          <p:cNvPr id="8" name="Picture 7">
            <a:extLst>
              <a:ext uri="{FF2B5EF4-FFF2-40B4-BE49-F238E27FC236}">
                <a16:creationId xmlns="" xmlns:a16="http://schemas.microsoft.com/office/drawing/2014/main" id="{B27E8DCB-D4D6-4997-A680-9FE2A31D919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8" y="0"/>
            <a:ext cx="9142985" cy="5143500"/>
          </a:xfrm>
          <a:prstGeom prst="rect">
            <a:avLst/>
          </a:prstGeom>
        </p:spPr>
      </p:pic>
    </p:spTree>
    <p:extLst>
      <p:ext uri="{BB962C8B-B14F-4D97-AF65-F5344CB8AC3E}">
        <p14:creationId xmlns:p14="http://schemas.microsoft.com/office/powerpoint/2010/main" val="367298333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26C6C85-65A4-435F-93BD-C1BD8EFE14B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4FBD0FB-6CA1-4EFB-851A-3D00FEC4EA4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204259B-EE4E-462E-8350-E38BEF81BCF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87F1630-18E0-4598-A895-6230A2B92767}" type="datetimeFigureOut">
              <a:rPr lang="en-US" smtClean="0"/>
              <a:t>10/14/2019</a:t>
            </a:fld>
            <a:endParaRPr lang="en-US"/>
          </a:p>
        </p:txBody>
      </p:sp>
      <p:sp>
        <p:nvSpPr>
          <p:cNvPr id="5" name="Footer Placeholder 4">
            <a:extLst>
              <a:ext uri="{FF2B5EF4-FFF2-40B4-BE49-F238E27FC236}">
                <a16:creationId xmlns="" xmlns:a16="http://schemas.microsoft.com/office/drawing/2014/main" id="{17923C1C-63BC-4977-895F-C1D5F81A3BA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32AD701-344B-4A5D-878F-B19C0D2FF37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E8847A9-1D87-49EB-83B8-D90CA302E2FC}" type="slidenum">
              <a:rPr lang="en-US" smtClean="0"/>
              <a:t>‹#›</a:t>
            </a:fld>
            <a:endParaRPr lang="en-US"/>
          </a:p>
        </p:txBody>
      </p:sp>
      <p:pic>
        <p:nvPicPr>
          <p:cNvPr id="8" name="Picture 7">
            <a:extLst>
              <a:ext uri="{FF2B5EF4-FFF2-40B4-BE49-F238E27FC236}">
                <a16:creationId xmlns="" xmlns:a16="http://schemas.microsoft.com/office/drawing/2014/main" id="{8C853618-3436-4B33-9F70-E2A830652EB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329504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hyperlink" Target="mailto:BrackeK@bouldercolorado.gov" TargetMode="External"/><Relationship Id="rId2" Type="http://schemas.openxmlformats.org/officeDocument/2006/relationships/hyperlink" Target="mailto:JonesS@bouldercolorado.gov" TargetMode="External"/><Relationship Id="rId1" Type="http://schemas.openxmlformats.org/officeDocument/2006/relationships/slideLayout" Target="../slideLayouts/slideLayout13.xml"/><Relationship Id="rId6" Type="http://schemas.openxmlformats.org/officeDocument/2006/relationships/hyperlink" Target="https://bouldercolorado.gov/climate/cmap" TargetMode="External"/><Relationship Id="rId5" Type="http://schemas.openxmlformats.org/officeDocument/2006/relationships/hyperlink" Target="https://bouldercolorado.gov/transportation/vision-zero" TargetMode="External"/><Relationship Id="rId4" Type="http://schemas.openxmlformats.org/officeDocument/2006/relationships/hyperlink" Target="https://bouldercolorado.gov/transportation/tm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0963FB0B-BFCF-449B-91D8-95D79B24B679}"/>
              </a:ext>
            </a:extLst>
          </p:cNvPr>
          <p:cNvSpPr>
            <a:spLocks noGrp="1"/>
          </p:cNvSpPr>
          <p:nvPr>
            <p:ph type="subTitle" idx="1"/>
          </p:nvPr>
        </p:nvSpPr>
        <p:spPr>
          <a:xfrm>
            <a:off x="628650" y="3273157"/>
            <a:ext cx="7886700" cy="905259"/>
          </a:xfrm>
          <a:ln>
            <a:noFill/>
          </a:ln>
        </p:spPr>
        <p:txBody>
          <a:bodyPr>
            <a:noAutofit/>
          </a:bodyPr>
          <a:lstStyle/>
          <a:p>
            <a:r>
              <a:rPr lang="en-US" sz="2800" dirty="0"/>
              <a:t>EcoMobility - Autonomy</a:t>
            </a:r>
          </a:p>
          <a:p>
            <a:r>
              <a:rPr lang="en-US" sz="2800" dirty="0"/>
              <a:t>October 16-17, 2019</a:t>
            </a:r>
          </a:p>
        </p:txBody>
      </p:sp>
      <p:sp>
        <p:nvSpPr>
          <p:cNvPr id="2" name="Title 1">
            <a:extLst>
              <a:ext uri="{FF2B5EF4-FFF2-40B4-BE49-F238E27FC236}">
                <a16:creationId xmlns="" xmlns:a16="http://schemas.microsoft.com/office/drawing/2014/main" id="{B28BC076-30C5-4924-821E-FE32E8E1D8A7}"/>
              </a:ext>
            </a:extLst>
          </p:cNvPr>
          <p:cNvSpPr>
            <a:spLocks noGrp="1"/>
          </p:cNvSpPr>
          <p:nvPr>
            <p:ph type="ctrTitle"/>
          </p:nvPr>
        </p:nvSpPr>
        <p:spPr>
          <a:xfrm>
            <a:off x="0" y="1786270"/>
            <a:ext cx="8881352" cy="1271043"/>
          </a:xfrm>
        </p:spPr>
        <p:txBody>
          <a:bodyPr>
            <a:noAutofit/>
          </a:bodyPr>
          <a:lstStyle/>
          <a:p>
            <a:pPr>
              <a:spcBef>
                <a:spcPts val="1200"/>
              </a:spcBef>
              <a:spcAft>
                <a:spcPts val="1800"/>
              </a:spcAft>
            </a:pPr>
            <a:r>
              <a:rPr lang="en-US" sz="3600" dirty="0" smtClean="0"/>
              <a:t>City </a:t>
            </a:r>
            <a:r>
              <a:rPr lang="en-US" sz="3600" dirty="0"/>
              <a:t>of Boulder </a:t>
            </a:r>
            <a:br>
              <a:rPr lang="en-US" sz="3600" dirty="0"/>
            </a:br>
            <a:r>
              <a:rPr lang="en-US" sz="3600" dirty="0">
                <a:solidFill>
                  <a:schemeClr val="accent1">
                    <a:lumMod val="50000"/>
                  </a:schemeClr>
                </a:solidFill>
              </a:rPr>
              <a:t>Colorado, </a:t>
            </a:r>
            <a:r>
              <a:rPr lang="en-US" sz="3600" dirty="0" smtClean="0">
                <a:solidFill>
                  <a:schemeClr val="accent1">
                    <a:lumMod val="50000"/>
                  </a:schemeClr>
                </a:solidFill>
              </a:rPr>
              <a:t>USA</a:t>
            </a:r>
            <a:br>
              <a:rPr lang="en-US" sz="3600" dirty="0" smtClean="0">
                <a:solidFill>
                  <a:schemeClr val="accent1">
                    <a:lumMod val="50000"/>
                  </a:schemeClr>
                </a:solidFill>
              </a:rPr>
            </a:br>
            <a:r>
              <a:rPr lang="en-US" sz="3600" dirty="0">
                <a:solidFill>
                  <a:schemeClr val="accent1">
                    <a:lumMod val="50000"/>
                  </a:schemeClr>
                </a:solidFill>
              </a:rPr>
              <a:t/>
            </a:r>
            <a:br>
              <a:rPr lang="en-US" sz="3600" dirty="0">
                <a:solidFill>
                  <a:schemeClr val="accent1">
                    <a:lumMod val="50000"/>
                  </a:schemeClr>
                </a:solidFill>
              </a:rPr>
            </a:br>
            <a:r>
              <a:rPr lang="en-US" sz="3600" dirty="0">
                <a:solidFill>
                  <a:schemeClr val="accent6"/>
                </a:solidFill>
              </a:rPr>
              <a:t>Transforming Urban Mobility with Electric Vehicles </a:t>
            </a:r>
            <a:endParaRPr lang="en-US" sz="3600" dirty="0"/>
          </a:p>
        </p:txBody>
      </p:sp>
    </p:spTree>
    <p:extLst>
      <p:ext uri="{BB962C8B-B14F-4D97-AF65-F5344CB8AC3E}">
        <p14:creationId xmlns:p14="http://schemas.microsoft.com/office/powerpoint/2010/main" val="2534429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A group of people walking down the street&#10;&#10;Description generated with very high confidence">
            <a:extLst>
              <a:ext uri="{FF2B5EF4-FFF2-40B4-BE49-F238E27FC236}">
                <a16:creationId xmlns="" xmlns:a16="http://schemas.microsoft.com/office/drawing/2014/main" id="{42259189-C16E-461E-8679-81D89DAC5E0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955053" y="2995485"/>
            <a:ext cx="3689218" cy="1975142"/>
          </a:xfrm>
          <a:prstGeom prst="rect">
            <a:avLst/>
          </a:prstGeom>
          <a:ln>
            <a:noFill/>
          </a:ln>
        </p:spPr>
      </p:pic>
      <p:sp>
        <p:nvSpPr>
          <p:cNvPr id="5" name="Title 4">
            <a:extLst>
              <a:ext uri="{FF2B5EF4-FFF2-40B4-BE49-F238E27FC236}">
                <a16:creationId xmlns="" xmlns:a16="http://schemas.microsoft.com/office/drawing/2014/main" id="{D2AC42EB-1EAE-4CA3-B20D-39C37291D3E1}"/>
              </a:ext>
            </a:extLst>
          </p:cNvPr>
          <p:cNvSpPr>
            <a:spLocks noGrp="1"/>
          </p:cNvSpPr>
          <p:nvPr>
            <p:ph type="title"/>
          </p:nvPr>
        </p:nvSpPr>
        <p:spPr/>
        <p:txBody>
          <a:bodyPr>
            <a:normAutofit/>
          </a:bodyPr>
          <a:lstStyle/>
          <a:p>
            <a:r>
              <a:rPr lang="en-US" sz="3600" dirty="0"/>
              <a:t>Boulder, Colorado</a:t>
            </a:r>
          </a:p>
        </p:txBody>
      </p:sp>
      <p:sp>
        <p:nvSpPr>
          <p:cNvPr id="6" name="Content Placeholder 5">
            <a:extLst>
              <a:ext uri="{FF2B5EF4-FFF2-40B4-BE49-F238E27FC236}">
                <a16:creationId xmlns="" xmlns:a16="http://schemas.microsoft.com/office/drawing/2014/main" id="{86DC608B-9988-4DE5-A582-4A03BB74F254}"/>
              </a:ext>
            </a:extLst>
          </p:cNvPr>
          <p:cNvSpPr>
            <a:spLocks noGrp="1"/>
          </p:cNvSpPr>
          <p:nvPr>
            <p:ph idx="13"/>
          </p:nvPr>
        </p:nvSpPr>
        <p:spPr>
          <a:xfrm>
            <a:off x="463469" y="1200514"/>
            <a:ext cx="4436943" cy="3831906"/>
          </a:xfrm>
        </p:spPr>
        <p:txBody>
          <a:bodyPr>
            <a:noAutofit/>
          </a:bodyPr>
          <a:lstStyle/>
          <a:p>
            <a:r>
              <a:rPr lang="en-US" sz="2400" dirty="0"/>
              <a:t>Eastern Foothills of the Rocky Mountains</a:t>
            </a:r>
          </a:p>
          <a:p>
            <a:r>
              <a:rPr lang="en-US" sz="2400" dirty="0"/>
              <a:t>70 sq. km</a:t>
            </a:r>
          </a:p>
          <a:p>
            <a:r>
              <a:rPr lang="en-US" sz="2400" dirty="0"/>
              <a:t>185 sq. km of Open Space</a:t>
            </a:r>
          </a:p>
          <a:p>
            <a:r>
              <a:rPr lang="en-US" sz="2400" dirty="0"/>
              <a:t>107,000 residents</a:t>
            </a:r>
          </a:p>
          <a:p>
            <a:r>
              <a:rPr lang="en-US" sz="2400" dirty="0"/>
              <a:t>104,000 jobs</a:t>
            </a:r>
          </a:p>
          <a:p>
            <a:r>
              <a:rPr lang="en-US" sz="2400" dirty="0"/>
              <a:t>University of Colorado and Federal </a:t>
            </a:r>
            <a:r>
              <a:rPr lang="en-US" sz="2400" dirty="0" smtClean="0"/>
              <a:t>Labs</a:t>
            </a:r>
            <a:endParaRPr lang="en-US" sz="2400" dirty="0"/>
          </a:p>
        </p:txBody>
      </p:sp>
      <p:pic>
        <p:nvPicPr>
          <p:cNvPr id="7" name="Picture 6" descr="A view of a mountain&#10;&#10;Description automatically generated">
            <a:extLst>
              <a:ext uri="{FF2B5EF4-FFF2-40B4-BE49-F238E27FC236}">
                <a16:creationId xmlns="" xmlns:a16="http://schemas.microsoft.com/office/drawing/2014/main" id="{A672C565-0F01-44D7-8690-1ACC9C2354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5051" y="1033208"/>
            <a:ext cx="3689219" cy="1765251"/>
          </a:xfrm>
          <a:prstGeom prst="rect">
            <a:avLst/>
          </a:prstGeom>
        </p:spPr>
      </p:pic>
    </p:spTree>
    <p:extLst>
      <p:ext uri="{BB962C8B-B14F-4D97-AF65-F5344CB8AC3E}">
        <p14:creationId xmlns:p14="http://schemas.microsoft.com/office/powerpoint/2010/main" val="1479589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626527-5BE5-49F9-8F10-9C39D7FC1326}"/>
              </a:ext>
            </a:extLst>
          </p:cNvPr>
          <p:cNvSpPr>
            <a:spLocks noGrp="1"/>
          </p:cNvSpPr>
          <p:nvPr>
            <p:ph type="title"/>
          </p:nvPr>
        </p:nvSpPr>
        <p:spPr/>
        <p:txBody>
          <a:bodyPr>
            <a:normAutofit/>
          </a:bodyPr>
          <a:lstStyle/>
          <a:p>
            <a:r>
              <a:rPr lang="en-US" sz="3600" dirty="0"/>
              <a:t>Colorado’s Climate Goals</a:t>
            </a:r>
          </a:p>
        </p:txBody>
      </p:sp>
      <p:sp>
        <p:nvSpPr>
          <p:cNvPr id="3" name="Content Placeholder 2">
            <a:extLst>
              <a:ext uri="{FF2B5EF4-FFF2-40B4-BE49-F238E27FC236}">
                <a16:creationId xmlns="" xmlns:a16="http://schemas.microsoft.com/office/drawing/2014/main" id="{E07E63DE-4D2D-4928-884D-B451B58C4E2A}"/>
              </a:ext>
            </a:extLst>
          </p:cNvPr>
          <p:cNvSpPr>
            <a:spLocks noGrp="1"/>
          </p:cNvSpPr>
          <p:nvPr>
            <p:ph idx="13"/>
          </p:nvPr>
        </p:nvSpPr>
        <p:spPr>
          <a:xfrm>
            <a:off x="628651" y="1360714"/>
            <a:ext cx="4265321" cy="3263504"/>
          </a:xfrm>
        </p:spPr>
        <p:txBody>
          <a:bodyPr>
            <a:normAutofit/>
          </a:bodyPr>
          <a:lstStyle/>
          <a:p>
            <a:r>
              <a:rPr lang="en-US" sz="2400" dirty="0"/>
              <a:t>Reduce </a:t>
            </a:r>
            <a:r>
              <a:rPr lang="en-US" sz="2400" dirty="0" err="1"/>
              <a:t>GhG</a:t>
            </a:r>
            <a:r>
              <a:rPr lang="en-US" sz="2400" dirty="0"/>
              <a:t> below 2005 levels: </a:t>
            </a:r>
          </a:p>
          <a:p>
            <a:pPr lvl="1"/>
            <a:r>
              <a:rPr lang="en-US" sz="2400" dirty="0"/>
              <a:t>26% by 2025</a:t>
            </a:r>
          </a:p>
          <a:p>
            <a:pPr lvl="1"/>
            <a:r>
              <a:rPr lang="en-US" sz="2400" dirty="0"/>
              <a:t>50% by 2030</a:t>
            </a:r>
          </a:p>
          <a:p>
            <a:pPr lvl="1"/>
            <a:r>
              <a:rPr lang="en-US" sz="2400" dirty="0"/>
              <a:t>90% by 2050</a:t>
            </a:r>
          </a:p>
          <a:p>
            <a:r>
              <a:rPr lang="en-US" sz="2400" dirty="0"/>
              <a:t>ZEV standard for auto </a:t>
            </a:r>
            <a:r>
              <a:rPr lang="en-US" sz="2400" dirty="0" smtClean="0"/>
              <a:t>dealers</a:t>
            </a:r>
            <a:endParaRPr lang="en-US" sz="2400" dirty="0"/>
          </a:p>
        </p:txBody>
      </p:sp>
      <p:pic>
        <p:nvPicPr>
          <p:cNvPr id="10" name="Picture 9" descr="A picture containing accessory&#10;&#10;Description automatically generated">
            <a:extLst>
              <a:ext uri="{FF2B5EF4-FFF2-40B4-BE49-F238E27FC236}">
                <a16:creationId xmlns="" xmlns:a16="http://schemas.microsoft.com/office/drawing/2014/main" id="{04241153-9D04-4A0A-9C92-28A92A8FD8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8992" y="2949646"/>
            <a:ext cx="2325427" cy="1882523"/>
          </a:xfrm>
          <a:prstGeom prst="rect">
            <a:avLst/>
          </a:prstGeom>
        </p:spPr>
      </p:pic>
      <p:pic>
        <p:nvPicPr>
          <p:cNvPr id="11" name="Picture 10" descr="A view of a city street filled with traffic next to a highway&#10;&#10;Description automatically generated">
            <a:extLst>
              <a:ext uri="{FF2B5EF4-FFF2-40B4-BE49-F238E27FC236}">
                <a16:creationId xmlns="" xmlns:a16="http://schemas.microsoft.com/office/drawing/2014/main" id="{1691F0EA-81AF-4310-BB23-56D25414A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9141" y="1173363"/>
            <a:ext cx="3581966" cy="1596556"/>
          </a:xfrm>
          <a:prstGeom prst="rect">
            <a:avLst/>
          </a:prstGeom>
        </p:spPr>
      </p:pic>
    </p:spTree>
    <p:extLst>
      <p:ext uri="{BB962C8B-B14F-4D97-AF65-F5344CB8AC3E}">
        <p14:creationId xmlns:p14="http://schemas.microsoft.com/office/powerpoint/2010/main" val="3061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4D27FF72-81CA-44CC-9B4A-FF302A38264B}"/>
              </a:ext>
            </a:extLst>
          </p:cNvPr>
          <p:cNvPicPr>
            <a:picLocks noGrp="1" noChangeAspect="1"/>
          </p:cNvPicPr>
          <p:nvPr>
            <p:ph idx="13"/>
          </p:nvPr>
        </p:nvPicPr>
        <p:blipFill>
          <a:blip r:embed="rId2"/>
          <a:stretch>
            <a:fillRect/>
          </a:stretch>
        </p:blipFill>
        <p:spPr>
          <a:xfrm>
            <a:off x="478464" y="1001684"/>
            <a:ext cx="8038215" cy="2428859"/>
          </a:xfrm>
          <a:prstGeom prst="rect">
            <a:avLst/>
          </a:prstGeom>
        </p:spPr>
      </p:pic>
    </p:spTree>
    <p:extLst>
      <p:ext uri="{BB962C8B-B14F-4D97-AF65-F5344CB8AC3E}">
        <p14:creationId xmlns:p14="http://schemas.microsoft.com/office/powerpoint/2010/main" val="3950707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482EE7-1050-41E6-9189-2DF16966EA05}"/>
              </a:ext>
            </a:extLst>
          </p:cNvPr>
          <p:cNvSpPr>
            <a:spLocks noGrp="1"/>
          </p:cNvSpPr>
          <p:nvPr>
            <p:ph type="title"/>
          </p:nvPr>
        </p:nvSpPr>
        <p:spPr>
          <a:xfrm>
            <a:off x="212501" y="273844"/>
            <a:ext cx="8828468" cy="994172"/>
          </a:xfrm>
        </p:spPr>
        <p:txBody>
          <a:bodyPr>
            <a:normAutofit/>
          </a:bodyPr>
          <a:lstStyle/>
          <a:p>
            <a:r>
              <a:rPr lang="en-US" sz="3600" dirty="0"/>
              <a:t>Climate Mobilization Action Plan</a:t>
            </a:r>
          </a:p>
        </p:txBody>
      </p:sp>
      <p:sp>
        <p:nvSpPr>
          <p:cNvPr id="9" name="Content Placeholder 8">
            <a:extLst>
              <a:ext uri="{FF2B5EF4-FFF2-40B4-BE49-F238E27FC236}">
                <a16:creationId xmlns="" xmlns:a16="http://schemas.microsoft.com/office/drawing/2014/main" id="{853570F0-5FDC-4507-B253-A7B1939B4EE3}"/>
              </a:ext>
            </a:extLst>
          </p:cNvPr>
          <p:cNvSpPr>
            <a:spLocks noGrp="1"/>
          </p:cNvSpPr>
          <p:nvPr>
            <p:ph idx="13"/>
          </p:nvPr>
        </p:nvSpPr>
        <p:spPr>
          <a:xfrm>
            <a:off x="472924" y="1306617"/>
            <a:ext cx="8619561" cy="1916652"/>
          </a:xfrm>
        </p:spPr>
        <p:txBody>
          <a:bodyPr>
            <a:noAutofit/>
          </a:bodyPr>
          <a:lstStyle/>
          <a:p>
            <a:r>
              <a:rPr lang="en-US" sz="2400" dirty="0"/>
              <a:t>Declaration of Climate Crisis</a:t>
            </a:r>
          </a:p>
          <a:p>
            <a:r>
              <a:rPr lang="en-US" sz="2400" dirty="0"/>
              <a:t>28% of GHG emissions from ground transportation</a:t>
            </a:r>
          </a:p>
          <a:p>
            <a:r>
              <a:rPr lang="en-US" sz="2400" dirty="0"/>
              <a:t>Climate Plan aligned with Transportation Plan</a:t>
            </a:r>
          </a:p>
          <a:p>
            <a:pPr lvl="1"/>
            <a:r>
              <a:rPr lang="en-US" sz="2000" dirty="0">
                <a:solidFill>
                  <a:schemeClr val="accent6"/>
                </a:solidFill>
              </a:rPr>
              <a:t>Increase walk, bike, transit, micro-mobility options</a:t>
            </a:r>
          </a:p>
          <a:p>
            <a:pPr lvl="1"/>
            <a:r>
              <a:rPr lang="en-US" sz="2000" dirty="0">
                <a:solidFill>
                  <a:schemeClr val="accent6"/>
                </a:solidFill>
              </a:rPr>
              <a:t>Expand Electric Vehicles</a:t>
            </a:r>
          </a:p>
        </p:txBody>
      </p:sp>
      <p:pic>
        <p:nvPicPr>
          <p:cNvPr id="16" name="Picture 15" descr="A yellow school bus parked in front of a building&#10;&#10;Description automatically generated">
            <a:extLst>
              <a:ext uri="{FF2B5EF4-FFF2-40B4-BE49-F238E27FC236}">
                <a16:creationId xmlns="" xmlns:a16="http://schemas.microsoft.com/office/drawing/2014/main" id="{40E50090-4537-47C9-9E3C-BEDFFC2F193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097920" y="3434462"/>
            <a:ext cx="2642043" cy="1557005"/>
          </a:xfrm>
          <a:prstGeom prst="rect">
            <a:avLst/>
          </a:prstGeom>
          <a:ln>
            <a:solidFill>
              <a:srgbClr val="002060"/>
            </a:solidFill>
          </a:ln>
        </p:spPr>
      </p:pic>
      <p:pic>
        <p:nvPicPr>
          <p:cNvPr id="19" name="Content Placeholder 18">
            <a:extLst>
              <a:ext uri="{FF2B5EF4-FFF2-40B4-BE49-F238E27FC236}">
                <a16:creationId xmlns="" xmlns:a16="http://schemas.microsoft.com/office/drawing/2014/main" id="{8BEF2B25-A0B1-410F-BD59-58D39CB24ACC}"/>
              </a:ext>
            </a:extLst>
          </p:cNvPr>
          <p:cNvPicPr>
            <a:picLocks noGrp="1" noChangeAspect="1"/>
          </p:cNvPicPr>
          <p:nvPr>
            <p:ph idx="14"/>
          </p:nvPr>
        </p:nvPicPr>
        <p:blipFill>
          <a:blip r:embed="rId4"/>
          <a:stretch>
            <a:fillRect/>
          </a:stretch>
        </p:blipFill>
        <p:spPr>
          <a:xfrm>
            <a:off x="489098" y="3434462"/>
            <a:ext cx="3041150" cy="1557005"/>
          </a:xfrm>
          <a:prstGeom prst="rect">
            <a:avLst/>
          </a:prstGeom>
          <a:ln>
            <a:solidFill>
              <a:srgbClr val="002060"/>
            </a:solidFill>
          </a:ln>
        </p:spPr>
      </p:pic>
      <p:pic>
        <p:nvPicPr>
          <p:cNvPr id="17" name="Picture 4">
            <a:extLst>
              <a:ext uri="{FF2B5EF4-FFF2-40B4-BE49-F238E27FC236}">
                <a16:creationId xmlns="" xmlns:a16="http://schemas.microsoft.com/office/drawing/2014/main" id="{672E2757-A573-44AB-AC2B-67CB7F421340}"/>
              </a:ext>
            </a:extLst>
          </p:cNvPr>
          <p:cNvPicPr>
            <a:picLocks noChangeAspect="1"/>
          </p:cNvPicPr>
          <p:nvPr/>
        </p:nvPicPr>
        <p:blipFill>
          <a:blip r:embed="rId5"/>
          <a:stretch>
            <a:fillRect/>
          </a:stretch>
        </p:blipFill>
        <p:spPr>
          <a:xfrm>
            <a:off x="3801686" y="3434462"/>
            <a:ext cx="2025781" cy="1557005"/>
          </a:xfrm>
          <a:prstGeom prst="rect">
            <a:avLst/>
          </a:prstGeom>
        </p:spPr>
      </p:pic>
    </p:spTree>
    <p:extLst>
      <p:ext uri="{BB962C8B-B14F-4D97-AF65-F5344CB8AC3E}">
        <p14:creationId xmlns:p14="http://schemas.microsoft.com/office/powerpoint/2010/main" val="3833595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7C93EE-966D-4036-83D2-3C9B2AFD7D72}"/>
              </a:ext>
            </a:extLst>
          </p:cNvPr>
          <p:cNvSpPr>
            <a:spLocks noGrp="1"/>
          </p:cNvSpPr>
          <p:nvPr>
            <p:ph type="title"/>
          </p:nvPr>
        </p:nvSpPr>
        <p:spPr/>
        <p:txBody>
          <a:bodyPr>
            <a:normAutofit/>
          </a:bodyPr>
          <a:lstStyle/>
          <a:p>
            <a:r>
              <a:rPr lang="en-US" sz="3600" dirty="0"/>
              <a:t> Promoting EVs in Boulder</a:t>
            </a:r>
          </a:p>
        </p:txBody>
      </p:sp>
      <p:pic>
        <p:nvPicPr>
          <p:cNvPr id="5" name="Picture 4" descr="A yellow school bus parked in front of a building&#10;&#10;Description automatically generated">
            <a:extLst>
              <a:ext uri="{FF2B5EF4-FFF2-40B4-BE49-F238E27FC236}">
                <a16:creationId xmlns="" xmlns:a16="http://schemas.microsoft.com/office/drawing/2014/main" id="{7CC49308-431A-4A86-8826-30A1AEAC1B2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753202" y="1268016"/>
            <a:ext cx="2921495" cy="1643342"/>
          </a:xfrm>
          <a:prstGeom prst="rect">
            <a:avLst/>
          </a:prstGeom>
          <a:ln>
            <a:solidFill>
              <a:srgbClr val="002060"/>
            </a:solidFill>
          </a:ln>
        </p:spPr>
      </p:pic>
      <p:pic>
        <p:nvPicPr>
          <p:cNvPr id="7" name="Picture 6" descr="A person riding on the back of a car&#10;&#10;Description automatically generated">
            <a:extLst>
              <a:ext uri="{FF2B5EF4-FFF2-40B4-BE49-F238E27FC236}">
                <a16:creationId xmlns="" xmlns:a16="http://schemas.microsoft.com/office/drawing/2014/main" id="{50C83288-BB74-44FA-B534-63AF4ADE15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510" y="1268016"/>
            <a:ext cx="2534604" cy="1356808"/>
          </a:xfrm>
          <a:prstGeom prst="rect">
            <a:avLst/>
          </a:prstGeom>
        </p:spPr>
      </p:pic>
      <p:pic>
        <p:nvPicPr>
          <p:cNvPr id="9" name="Picture 8">
            <a:extLst>
              <a:ext uri="{FF2B5EF4-FFF2-40B4-BE49-F238E27FC236}">
                <a16:creationId xmlns="" xmlns:a16="http://schemas.microsoft.com/office/drawing/2014/main" id="{7DEFEB9A-B2D7-4176-8857-861D063CD6CF}"/>
              </a:ext>
            </a:extLst>
          </p:cNvPr>
          <p:cNvPicPr>
            <a:picLocks noChangeAspect="1"/>
          </p:cNvPicPr>
          <p:nvPr/>
        </p:nvPicPr>
        <p:blipFill>
          <a:blip r:embed="rId5"/>
          <a:stretch>
            <a:fillRect/>
          </a:stretch>
        </p:blipFill>
        <p:spPr>
          <a:xfrm>
            <a:off x="7012818" y="1324275"/>
            <a:ext cx="2023396" cy="1365284"/>
          </a:xfrm>
          <a:prstGeom prst="rect">
            <a:avLst/>
          </a:prstGeom>
          <a:ln>
            <a:solidFill>
              <a:srgbClr val="002060"/>
            </a:solidFill>
          </a:ln>
        </p:spPr>
      </p:pic>
      <p:pic>
        <p:nvPicPr>
          <p:cNvPr id="10" name="Picture 9">
            <a:extLst>
              <a:ext uri="{FF2B5EF4-FFF2-40B4-BE49-F238E27FC236}">
                <a16:creationId xmlns="" xmlns:a16="http://schemas.microsoft.com/office/drawing/2014/main" id="{74DAFAA3-FB43-4C3D-95D3-4076C6C0B3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28509" y="2938528"/>
            <a:ext cx="2534604" cy="1634428"/>
          </a:xfrm>
          <a:prstGeom prst="rect">
            <a:avLst/>
          </a:prstGeom>
          <a:ln>
            <a:solidFill>
              <a:srgbClr val="002060"/>
            </a:solidFill>
          </a:ln>
        </p:spPr>
      </p:pic>
      <p:pic>
        <p:nvPicPr>
          <p:cNvPr id="11" name="Picture 10">
            <a:extLst>
              <a:ext uri="{FF2B5EF4-FFF2-40B4-BE49-F238E27FC236}">
                <a16:creationId xmlns="" xmlns:a16="http://schemas.microsoft.com/office/drawing/2014/main" id="{DD12BB7C-F4CB-4DA8-84A4-62C8821CDA3A}"/>
              </a:ext>
            </a:extLst>
          </p:cNvPr>
          <p:cNvPicPr>
            <a:picLocks noChangeAspect="1"/>
          </p:cNvPicPr>
          <p:nvPr/>
        </p:nvPicPr>
        <p:blipFill>
          <a:blip r:embed="rId7"/>
          <a:stretch>
            <a:fillRect/>
          </a:stretch>
        </p:blipFill>
        <p:spPr>
          <a:xfrm>
            <a:off x="3753202" y="3292124"/>
            <a:ext cx="2675322" cy="1280832"/>
          </a:xfrm>
          <a:prstGeom prst="rect">
            <a:avLst/>
          </a:prstGeom>
          <a:ln>
            <a:solidFill>
              <a:srgbClr val="002060"/>
            </a:solidFill>
          </a:ln>
        </p:spPr>
      </p:pic>
      <p:pic>
        <p:nvPicPr>
          <p:cNvPr id="16" name="Picture 4">
            <a:extLst>
              <a:ext uri="{FF2B5EF4-FFF2-40B4-BE49-F238E27FC236}">
                <a16:creationId xmlns="" xmlns:a16="http://schemas.microsoft.com/office/drawing/2014/main" id="{E2231B39-4798-42B8-86BE-C71E2455EA0E}"/>
              </a:ext>
            </a:extLst>
          </p:cNvPr>
          <p:cNvPicPr>
            <a:picLocks noChangeAspect="1"/>
          </p:cNvPicPr>
          <p:nvPr/>
        </p:nvPicPr>
        <p:blipFill>
          <a:blip r:embed="rId8"/>
          <a:stretch>
            <a:fillRect/>
          </a:stretch>
        </p:blipFill>
        <p:spPr>
          <a:xfrm>
            <a:off x="7010434" y="3015951"/>
            <a:ext cx="2025781" cy="1557005"/>
          </a:xfrm>
          <a:prstGeom prst="rect">
            <a:avLst/>
          </a:prstGeom>
        </p:spPr>
      </p:pic>
    </p:spTree>
    <p:extLst>
      <p:ext uri="{BB962C8B-B14F-4D97-AF65-F5344CB8AC3E}">
        <p14:creationId xmlns:p14="http://schemas.microsoft.com/office/powerpoint/2010/main" val="551629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106462-78A3-40BC-A486-7FDEAE4443E0}"/>
              </a:ext>
            </a:extLst>
          </p:cNvPr>
          <p:cNvSpPr>
            <a:spLocks noGrp="1"/>
          </p:cNvSpPr>
          <p:nvPr>
            <p:ph type="title"/>
          </p:nvPr>
        </p:nvSpPr>
        <p:spPr>
          <a:xfrm>
            <a:off x="372979" y="401860"/>
            <a:ext cx="8518357" cy="700715"/>
          </a:xfrm>
        </p:spPr>
        <p:txBody>
          <a:bodyPr>
            <a:noAutofit/>
          </a:bodyPr>
          <a:lstStyle/>
          <a:p>
            <a:r>
              <a:rPr lang="en-US" sz="3200" b="1" dirty="0">
                <a:solidFill>
                  <a:srgbClr val="002060"/>
                </a:solidFill>
              </a:rPr>
              <a:t>Boulder’s future of </a:t>
            </a:r>
            <a:br>
              <a:rPr lang="en-US" sz="3200" b="1" dirty="0">
                <a:solidFill>
                  <a:srgbClr val="002060"/>
                </a:solidFill>
              </a:rPr>
            </a:br>
            <a:r>
              <a:rPr lang="en-US" sz="3200" b="1" dirty="0">
                <a:solidFill>
                  <a:srgbClr val="002060"/>
                </a:solidFill>
              </a:rPr>
              <a:t>Advanced Mobility &amp; Electric Vehicles</a:t>
            </a:r>
          </a:p>
        </p:txBody>
      </p:sp>
      <p:sp>
        <p:nvSpPr>
          <p:cNvPr id="8" name="Content Placeholder 7">
            <a:extLst>
              <a:ext uri="{FF2B5EF4-FFF2-40B4-BE49-F238E27FC236}">
                <a16:creationId xmlns="" xmlns:a16="http://schemas.microsoft.com/office/drawing/2014/main" id="{EF43273E-E9E3-48EA-9DB3-CD873F1CF0DF}"/>
              </a:ext>
            </a:extLst>
          </p:cNvPr>
          <p:cNvSpPr>
            <a:spLocks noGrp="1"/>
          </p:cNvSpPr>
          <p:nvPr>
            <p:ph idx="1"/>
          </p:nvPr>
        </p:nvSpPr>
        <p:spPr>
          <a:xfrm>
            <a:off x="252664" y="1186139"/>
            <a:ext cx="8638673" cy="3835064"/>
          </a:xfrm>
        </p:spPr>
        <p:txBody>
          <a:bodyPr>
            <a:normAutofit/>
          </a:bodyPr>
          <a:lstStyle/>
          <a:p>
            <a:pPr marL="854075" lvl="1" indent="-396875"/>
            <a:r>
              <a:rPr lang="en-US" sz="2200" dirty="0"/>
              <a:t>Safety  </a:t>
            </a:r>
          </a:p>
          <a:p>
            <a:pPr marL="854075" lvl="1" indent="-396875"/>
            <a:r>
              <a:rPr lang="en-US" sz="2200" dirty="0"/>
              <a:t>Managing public rights-of-way</a:t>
            </a:r>
          </a:p>
          <a:p>
            <a:pPr marL="854075" lvl="1" indent="-396875"/>
            <a:r>
              <a:rPr lang="en-US" sz="2200" dirty="0"/>
              <a:t>Combination of shared, electric travel options</a:t>
            </a:r>
          </a:p>
          <a:p>
            <a:pPr marL="854075" lvl="1" indent="-396875"/>
            <a:r>
              <a:rPr lang="en-US" sz="2200" dirty="0"/>
              <a:t>Support high quality, core transit service </a:t>
            </a:r>
          </a:p>
          <a:p>
            <a:pPr marL="854075" lvl="1" indent="-396875"/>
            <a:r>
              <a:rPr lang="en-US" sz="2200" dirty="0"/>
              <a:t>Anticipate communication requirements</a:t>
            </a:r>
          </a:p>
          <a:p>
            <a:pPr marL="854075" lvl="1" indent="-396875"/>
            <a:r>
              <a:rPr lang="en-US" sz="2200" dirty="0"/>
              <a:t>Support public private partnerships</a:t>
            </a:r>
          </a:p>
          <a:p>
            <a:pPr marL="854075" lvl="1" indent="-396875"/>
            <a:r>
              <a:rPr lang="en-US" sz="2200" dirty="0"/>
              <a:t>Advocacy &amp; Funding</a:t>
            </a:r>
          </a:p>
        </p:txBody>
      </p:sp>
      <p:pic>
        <p:nvPicPr>
          <p:cNvPr id="3" name="Picture 2">
            <a:extLst>
              <a:ext uri="{FF2B5EF4-FFF2-40B4-BE49-F238E27FC236}">
                <a16:creationId xmlns="" xmlns:a16="http://schemas.microsoft.com/office/drawing/2014/main" id="{F4094EC7-586B-4501-99ED-AC4E1724C26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68482" y="3756022"/>
            <a:ext cx="2387374" cy="1257076"/>
          </a:xfrm>
          <a:prstGeom prst="rect">
            <a:avLst/>
          </a:prstGeom>
          <a:ln>
            <a:solidFill>
              <a:srgbClr val="002060"/>
            </a:solidFill>
          </a:ln>
        </p:spPr>
      </p:pic>
      <p:pic>
        <p:nvPicPr>
          <p:cNvPr id="5" name="Picture Placeholder 6">
            <a:extLst>
              <a:ext uri="{FF2B5EF4-FFF2-40B4-BE49-F238E27FC236}">
                <a16:creationId xmlns="" xmlns:a16="http://schemas.microsoft.com/office/drawing/2014/main" id="{2458071C-C10D-467D-A753-6FAF2470BF35}"/>
              </a:ext>
            </a:extLst>
          </p:cNvPr>
          <p:cNvPicPr>
            <a:picLocks noChangeAspect="1"/>
          </p:cNvPicPr>
          <p:nvPr/>
        </p:nvPicPr>
        <p:blipFill rotWithShape="1">
          <a:blip r:embed="rId4" cstate="hqprint">
            <a:extLst>
              <a:ext uri="{28A0092B-C50C-407E-A947-70E740481C1C}">
                <a14:useLocalDpi xmlns:a14="http://schemas.microsoft.com/office/drawing/2010/main"/>
              </a:ext>
            </a:extLst>
          </a:blip>
          <a:stretch/>
        </p:blipFill>
        <p:spPr>
          <a:xfrm>
            <a:off x="3314191" y="3745366"/>
            <a:ext cx="1800074" cy="1398134"/>
          </a:xfrm>
          <a:prstGeom prst="rect">
            <a:avLst/>
          </a:prstGeom>
          <a:ln>
            <a:solidFill>
              <a:srgbClr val="002060"/>
            </a:solidFill>
          </a:ln>
        </p:spPr>
      </p:pic>
      <p:pic>
        <p:nvPicPr>
          <p:cNvPr id="6" name="Picture 5" descr="A picture containing table, way, scene&#10;&#10;Description generated with very high confidence">
            <a:extLst>
              <a:ext uri="{FF2B5EF4-FFF2-40B4-BE49-F238E27FC236}">
                <a16:creationId xmlns="" xmlns:a16="http://schemas.microsoft.com/office/drawing/2014/main" id="{8D823F2E-C328-4450-AF11-356DA36D4D9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86400" y="3745366"/>
            <a:ext cx="3062177" cy="1347320"/>
          </a:xfrm>
          <a:prstGeom prst="rect">
            <a:avLst/>
          </a:prstGeom>
          <a:ln>
            <a:solidFill>
              <a:srgbClr val="002060"/>
            </a:solidFill>
          </a:ln>
        </p:spPr>
      </p:pic>
    </p:spTree>
    <p:extLst>
      <p:ext uri="{BB962C8B-B14F-4D97-AF65-F5344CB8AC3E}">
        <p14:creationId xmlns:p14="http://schemas.microsoft.com/office/powerpoint/2010/main" val="847069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5DE4C2-816B-4A9A-BFA2-9771AB519B7F}"/>
              </a:ext>
            </a:extLst>
          </p:cNvPr>
          <p:cNvSpPr>
            <a:spLocks noGrp="1"/>
          </p:cNvSpPr>
          <p:nvPr>
            <p:ph type="title"/>
          </p:nvPr>
        </p:nvSpPr>
        <p:spPr>
          <a:xfrm>
            <a:off x="628650" y="273844"/>
            <a:ext cx="8094172" cy="994172"/>
          </a:xfrm>
        </p:spPr>
        <p:txBody>
          <a:bodyPr/>
          <a:lstStyle/>
          <a:p>
            <a:r>
              <a:rPr lang="en-US" dirty="0"/>
              <a:t>Thank you - Merci Beaucoup</a:t>
            </a:r>
          </a:p>
        </p:txBody>
      </p:sp>
      <p:sp>
        <p:nvSpPr>
          <p:cNvPr id="3" name="Content Placeholder 2">
            <a:extLst>
              <a:ext uri="{FF2B5EF4-FFF2-40B4-BE49-F238E27FC236}">
                <a16:creationId xmlns="" xmlns:a16="http://schemas.microsoft.com/office/drawing/2014/main" id="{7124DC14-0E87-4B71-B8B9-018EA33A971A}"/>
              </a:ext>
            </a:extLst>
          </p:cNvPr>
          <p:cNvSpPr>
            <a:spLocks noGrp="1"/>
          </p:cNvSpPr>
          <p:nvPr>
            <p:ph idx="1"/>
          </p:nvPr>
        </p:nvSpPr>
        <p:spPr/>
        <p:txBody>
          <a:bodyPr>
            <a:normAutofit fontScale="85000" lnSpcReduction="20000"/>
          </a:bodyPr>
          <a:lstStyle/>
          <a:p>
            <a:r>
              <a:rPr lang="en-US" sz="2400" dirty="0"/>
              <a:t>Mayor Suzanne Jones</a:t>
            </a:r>
          </a:p>
          <a:p>
            <a:pPr lvl="1"/>
            <a:r>
              <a:rPr lang="en-US" sz="2000" dirty="0">
                <a:hlinkClick r:id="rId2"/>
              </a:rPr>
              <a:t>JonesS@bouldercolorado.gov</a:t>
            </a:r>
            <a:endParaRPr lang="en-US" sz="2000" dirty="0"/>
          </a:p>
          <a:p>
            <a:r>
              <a:rPr lang="en-US" sz="2400" dirty="0"/>
              <a:t>Kathleen Bracke, GO Boulder Manager &amp; Interim Co-Director of Public Works for Transportation</a:t>
            </a:r>
          </a:p>
          <a:p>
            <a:pPr lvl="1"/>
            <a:r>
              <a:rPr lang="en-US" sz="2000" dirty="0">
                <a:hlinkClick r:id="rId3"/>
              </a:rPr>
              <a:t>BrackeK@bouldercolorado.gov</a:t>
            </a:r>
            <a:endParaRPr lang="en-US" sz="2000" dirty="0"/>
          </a:p>
          <a:p>
            <a:r>
              <a:rPr lang="en-US" sz="2400" dirty="0"/>
              <a:t>Boulder Transportation Master Plan:</a:t>
            </a:r>
          </a:p>
          <a:p>
            <a:pPr lvl="1"/>
            <a:r>
              <a:rPr lang="en-US" sz="2000" dirty="0">
                <a:hlinkClick r:id="rId4"/>
              </a:rPr>
              <a:t>https://bouldercolorado.gov/transportation/tmp</a:t>
            </a:r>
            <a:endParaRPr lang="en-US" sz="2000" dirty="0"/>
          </a:p>
          <a:p>
            <a:r>
              <a:rPr lang="en-US" sz="2400" dirty="0"/>
              <a:t>Vision Zero:</a:t>
            </a:r>
          </a:p>
          <a:p>
            <a:pPr lvl="1"/>
            <a:r>
              <a:rPr lang="en-US" sz="2000" dirty="0">
                <a:hlinkClick r:id="rId5"/>
              </a:rPr>
              <a:t>https://bouldercolorado.gov/transportation/vision-zero</a:t>
            </a:r>
            <a:endParaRPr lang="en-US" sz="2000" dirty="0"/>
          </a:p>
          <a:p>
            <a:r>
              <a:rPr lang="en-US" sz="2400" dirty="0"/>
              <a:t>Climate Mobilization Action Plan:</a:t>
            </a:r>
          </a:p>
          <a:p>
            <a:pPr lvl="1"/>
            <a:r>
              <a:rPr lang="en-US" sz="2000" dirty="0">
                <a:hlinkClick r:id="rId6"/>
              </a:rPr>
              <a:t>https://bouldercolorado.gov/climate/cmap</a:t>
            </a:r>
            <a:endParaRPr lang="en-US" sz="2000" dirty="0"/>
          </a:p>
          <a:p>
            <a:pPr marL="457200" lvl="1" indent="0">
              <a:buNone/>
            </a:pPr>
            <a:endParaRPr lang="en-US" dirty="0"/>
          </a:p>
        </p:txBody>
      </p:sp>
    </p:spTree>
    <p:extLst>
      <p:ext uri="{BB962C8B-B14F-4D97-AF65-F5344CB8AC3E}">
        <p14:creationId xmlns:p14="http://schemas.microsoft.com/office/powerpoint/2010/main" val="3186534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AB PPT Template_2018-0625" id="{7FAE2AD6-10B1-40D2-AEEC-37E07881D72B}" vid="{F94D37A7-6522-4C52-BDE5-A25DE8278CD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1E60FA8E-11F3-4B78-82F7-A536E8185DBB}" vid="{FEF2C43E-E851-4C38-9F53-62713BEDA929}"/>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AB PPT Template_2018-0625" id="{7FAE2AD6-10B1-40D2-AEEC-37E07881D72B}" vid="{F94D37A7-6522-4C52-BDE5-A25DE8278CD0}"/>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1E60FA8E-11F3-4B78-82F7-A536E8185DBB}" vid="{FEF2C43E-E851-4C38-9F53-62713BEDA92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_x0020_Date xmlns="b9d8b9c9-ecc7-484c-b45b-32a2b5eed3b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1DBB3E06486345A9C4A8BA456F2AFA" ma:contentTypeVersion="13" ma:contentTypeDescription="Create a new document." ma:contentTypeScope="" ma:versionID="4dd20ad6922770383d94a54058fe3cd4">
  <xsd:schema xmlns:xsd="http://www.w3.org/2001/XMLSchema" xmlns:xs="http://www.w3.org/2001/XMLSchema" xmlns:p="http://schemas.microsoft.com/office/2006/metadata/properties" xmlns:ns3="69fcf03a-e0e9-47cd-b2a0-d65d3a64b043" xmlns:ns4="b9d8b9c9-ecc7-484c-b45b-32a2b5eed3b5" targetNamespace="http://schemas.microsoft.com/office/2006/metadata/properties" ma:root="true" ma:fieldsID="5dcd78c01b39fe9c91f5a3b6cf69b1f5" ns3:_="" ns4:_="">
    <xsd:import namespace="69fcf03a-e0e9-47cd-b2a0-d65d3a64b043"/>
    <xsd:import namespace="b9d8b9c9-ecc7-484c-b45b-32a2b5eed3b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File_x0020_Date"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fcf03a-e0e9-47cd-b2a0-d65d3a64b0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d8b9c9-ecc7-484c-b45b-32a2b5eed3b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File_x0020_Date" ma:index="13" nillable="true" ma:displayName="File Date" ma:format="DateOnly" ma:internalName="File_x0020_Date">
      <xsd:simpleType>
        <xsd:restriction base="dms:DateTim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DDD313-0E99-40C5-B55A-E553D3DBC38C}">
  <ds:schemaRefs>
    <ds:schemaRef ds:uri="69fcf03a-e0e9-47cd-b2a0-d65d3a64b04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9d8b9c9-ecc7-484c-b45b-32a2b5eed3b5"/>
    <ds:schemaRef ds:uri="http://www.w3.org/XML/1998/namespace"/>
    <ds:schemaRef ds:uri="http://purl.org/dc/dcmitype/"/>
  </ds:schemaRefs>
</ds:datastoreItem>
</file>

<file path=customXml/itemProps2.xml><?xml version="1.0" encoding="utf-8"?>
<ds:datastoreItem xmlns:ds="http://schemas.openxmlformats.org/officeDocument/2006/customXml" ds:itemID="{837DE689-9633-47FA-887F-805955DB3B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fcf03a-e0e9-47cd-b2a0-d65d3a64b043"/>
    <ds:schemaRef ds:uri="b9d8b9c9-ecc7-484c-b45b-32a2b5eed3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F5A3FB-6785-4252-9D37-9363CB6615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6205</TotalTime>
  <Words>513</Words>
  <Application>Microsoft Office PowerPoint</Application>
  <PresentationFormat>On-screen Show (16:9)</PresentationFormat>
  <Paragraphs>86</Paragraphs>
  <Slides>8</Slides>
  <Notes>5</Notes>
  <HiddenSlides>0</HiddenSlides>
  <MMClips>0</MMClips>
  <ScaleCrop>false</ScaleCrop>
  <HeadingPairs>
    <vt:vector size="4" baseType="variant">
      <vt:variant>
        <vt:lpstr>Theme</vt:lpstr>
      </vt:variant>
      <vt:variant>
        <vt:i4>4</vt:i4>
      </vt:variant>
      <vt:variant>
        <vt:lpstr>Slide Titles</vt:lpstr>
      </vt:variant>
      <vt:variant>
        <vt:i4>8</vt:i4>
      </vt:variant>
    </vt:vector>
  </HeadingPairs>
  <TitlesOfParts>
    <vt:vector size="12" baseType="lpstr">
      <vt:lpstr>2_Custom Design</vt:lpstr>
      <vt:lpstr>Custom Design</vt:lpstr>
      <vt:lpstr>3_Custom Design</vt:lpstr>
      <vt:lpstr>1_Custom Design</vt:lpstr>
      <vt:lpstr>City of Boulder  Colorado, USA  Transforming Urban Mobility with Electric Vehicles </vt:lpstr>
      <vt:lpstr>Boulder, Colorado</vt:lpstr>
      <vt:lpstr>Colorado’s Climate Goals</vt:lpstr>
      <vt:lpstr>PowerPoint Presentation</vt:lpstr>
      <vt:lpstr>Climate Mobilization Action Plan</vt:lpstr>
      <vt:lpstr> Promoting EVs in Boulder</vt:lpstr>
      <vt:lpstr>Boulder’s future of  Advanced Mobility &amp; Electric Vehicles</vt:lpstr>
      <vt:lpstr>Thank you - Merci Beaucoup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Master  Plan Update</dc:title>
  <dc:creator>Sanson, Jean</dc:creator>
  <cp:lastModifiedBy>yiqian.zhang</cp:lastModifiedBy>
  <cp:revision>64</cp:revision>
  <cp:lastPrinted>2019-09-17T17:26:40Z</cp:lastPrinted>
  <dcterms:created xsi:type="dcterms:W3CDTF">2019-08-08T17:32:35Z</dcterms:created>
  <dcterms:modified xsi:type="dcterms:W3CDTF">2019-10-14T07:56:55Z</dcterms:modified>
</cp:coreProperties>
</file>